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08" r:id="rId2"/>
    <p:sldId id="426" r:id="rId3"/>
    <p:sldId id="427" r:id="rId4"/>
    <p:sldId id="406" r:id="rId5"/>
    <p:sldId id="400" r:id="rId6"/>
    <p:sldId id="412" r:id="rId7"/>
    <p:sldId id="413" r:id="rId8"/>
    <p:sldId id="415" r:id="rId9"/>
    <p:sldId id="424" r:id="rId10"/>
    <p:sldId id="425" r:id="rId11"/>
    <p:sldId id="416" r:id="rId12"/>
    <p:sldId id="417" r:id="rId13"/>
    <p:sldId id="418" r:id="rId14"/>
    <p:sldId id="419" r:id="rId15"/>
    <p:sldId id="422" r:id="rId16"/>
    <p:sldId id="423" r:id="rId17"/>
    <p:sldId id="420" r:id="rId18"/>
    <p:sldId id="421" r:id="rId19"/>
    <p:sldId id="410" r:id="rId20"/>
    <p:sldId id="41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5983BB-3832-4B89-967C-E153C8D74E28}" v="157" dt="2019-01-15T22:20:04.9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7" autoAdjust="0"/>
    <p:restoredTop sz="94660"/>
  </p:normalViewPr>
  <p:slideViewPr>
    <p:cSldViewPr snapToGrid="0">
      <p:cViewPr varScale="1">
        <p:scale>
          <a:sx n="110" d="100"/>
          <a:sy n="110" d="100"/>
        </p:scale>
        <p:origin x="43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 Gill" userId="94ea5590-dba2-4704-abb7-e214041459e7" providerId="ADAL" clId="{E55983BB-3832-4B89-967C-E153C8D74E28}"/>
    <pc:docChg chg="addSld delSld modSld sldOrd">
      <pc:chgData name="Doug Gill" userId="94ea5590-dba2-4704-abb7-e214041459e7" providerId="ADAL" clId="{E55983BB-3832-4B89-967C-E153C8D74E28}" dt="2019-01-15T22:22:29.880" v="169" actId="20577"/>
      <pc:docMkLst>
        <pc:docMk/>
      </pc:docMkLst>
      <pc:sldChg chg="del">
        <pc:chgData name="Doug Gill" userId="94ea5590-dba2-4704-abb7-e214041459e7" providerId="ADAL" clId="{E55983BB-3832-4B89-967C-E153C8D74E28}" dt="2019-01-15T22:09:37.386" v="0" actId="2696"/>
        <pc:sldMkLst>
          <pc:docMk/>
          <pc:sldMk cId="2758357181" sldId="256"/>
        </pc:sldMkLst>
      </pc:sldChg>
      <pc:sldChg chg="modSp">
        <pc:chgData name="Doug Gill" userId="94ea5590-dba2-4704-abb7-e214041459e7" providerId="ADAL" clId="{E55983BB-3832-4B89-967C-E153C8D74E28}" dt="2019-01-15T22:13:43.642" v="93" actId="207"/>
        <pc:sldMkLst>
          <pc:docMk/>
          <pc:sldMk cId="81134022" sldId="400"/>
        </pc:sldMkLst>
        <pc:spChg chg="mod">
          <ac:chgData name="Doug Gill" userId="94ea5590-dba2-4704-abb7-e214041459e7" providerId="ADAL" clId="{E55983BB-3832-4B89-967C-E153C8D74E28}" dt="2019-01-15T22:13:43.642" v="93" actId="207"/>
          <ac:spMkLst>
            <pc:docMk/>
            <pc:sldMk cId="81134022" sldId="400"/>
            <ac:spMk id="3" creationId="{72938297-F651-4E44-88CA-AE1E4E881631}"/>
          </ac:spMkLst>
        </pc:spChg>
      </pc:sldChg>
      <pc:sldChg chg="modSp modAnim">
        <pc:chgData name="Doug Gill" userId="94ea5590-dba2-4704-abb7-e214041459e7" providerId="ADAL" clId="{E55983BB-3832-4B89-967C-E153C8D74E28}" dt="2019-01-15T22:22:29.880" v="169" actId="20577"/>
        <pc:sldMkLst>
          <pc:docMk/>
          <pc:sldMk cId="1116870425" sldId="406"/>
        </pc:sldMkLst>
        <pc:spChg chg="mod">
          <ac:chgData name="Doug Gill" userId="94ea5590-dba2-4704-abb7-e214041459e7" providerId="ADAL" clId="{E55983BB-3832-4B89-967C-E153C8D74E28}" dt="2019-01-15T22:22:29.880" v="169" actId="20577"/>
          <ac:spMkLst>
            <pc:docMk/>
            <pc:sldMk cId="1116870425" sldId="406"/>
            <ac:spMk id="3" creationId="{72938297-F651-4E44-88CA-AE1E4E881631}"/>
          </ac:spMkLst>
        </pc:spChg>
      </pc:sldChg>
      <pc:sldChg chg="del">
        <pc:chgData name="Doug Gill" userId="94ea5590-dba2-4704-abb7-e214041459e7" providerId="ADAL" clId="{E55983BB-3832-4B89-967C-E153C8D74E28}" dt="2019-01-15T22:20:12.183" v="160" actId="2696"/>
        <pc:sldMkLst>
          <pc:docMk/>
          <pc:sldMk cId="1319820635" sldId="409"/>
        </pc:sldMkLst>
      </pc:sldChg>
      <pc:sldChg chg="modSp">
        <pc:chgData name="Doug Gill" userId="94ea5590-dba2-4704-abb7-e214041459e7" providerId="ADAL" clId="{E55983BB-3832-4B89-967C-E153C8D74E28}" dt="2019-01-15T22:14:09.202" v="96" actId="207"/>
        <pc:sldMkLst>
          <pc:docMk/>
          <pc:sldMk cId="3635186145" sldId="412"/>
        </pc:sldMkLst>
        <pc:spChg chg="mod">
          <ac:chgData name="Doug Gill" userId="94ea5590-dba2-4704-abb7-e214041459e7" providerId="ADAL" clId="{E55983BB-3832-4B89-967C-E153C8D74E28}" dt="2019-01-15T22:14:09.202" v="96" actId="207"/>
          <ac:spMkLst>
            <pc:docMk/>
            <pc:sldMk cId="3635186145" sldId="412"/>
            <ac:spMk id="3" creationId="{72938297-F651-4E44-88CA-AE1E4E881631}"/>
          </ac:spMkLst>
        </pc:spChg>
      </pc:sldChg>
      <pc:sldChg chg="modSp">
        <pc:chgData name="Doug Gill" userId="94ea5590-dba2-4704-abb7-e214041459e7" providerId="ADAL" clId="{E55983BB-3832-4B89-967C-E153C8D74E28}" dt="2019-01-15T22:14:44.374" v="99" actId="207"/>
        <pc:sldMkLst>
          <pc:docMk/>
          <pc:sldMk cId="2721349681" sldId="413"/>
        </pc:sldMkLst>
        <pc:spChg chg="mod">
          <ac:chgData name="Doug Gill" userId="94ea5590-dba2-4704-abb7-e214041459e7" providerId="ADAL" clId="{E55983BB-3832-4B89-967C-E153C8D74E28}" dt="2019-01-15T22:14:44.374" v="99" actId="207"/>
          <ac:spMkLst>
            <pc:docMk/>
            <pc:sldMk cId="2721349681" sldId="413"/>
            <ac:spMk id="3" creationId="{72938297-F651-4E44-88CA-AE1E4E881631}"/>
          </ac:spMkLst>
        </pc:spChg>
      </pc:sldChg>
      <pc:sldChg chg="modSp">
        <pc:chgData name="Doug Gill" userId="94ea5590-dba2-4704-abb7-e214041459e7" providerId="ADAL" clId="{E55983BB-3832-4B89-967C-E153C8D74E28}" dt="2019-01-15T22:14:59.501" v="101" actId="207"/>
        <pc:sldMkLst>
          <pc:docMk/>
          <pc:sldMk cId="1431145560" sldId="415"/>
        </pc:sldMkLst>
        <pc:spChg chg="mod">
          <ac:chgData name="Doug Gill" userId="94ea5590-dba2-4704-abb7-e214041459e7" providerId="ADAL" clId="{E55983BB-3832-4B89-967C-E153C8D74E28}" dt="2019-01-15T22:14:59.501" v="101" actId="207"/>
          <ac:spMkLst>
            <pc:docMk/>
            <pc:sldMk cId="1431145560" sldId="415"/>
            <ac:spMk id="3" creationId="{9A38A3D5-AAC6-4016-A7C9-FA11538C1462}"/>
          </ac:spMkLst>
        </pc:spChg>
      </pc:sldChg>
      <pc:sldChg chg="modSp">
        <pc:chgData name="Doug Gill" userId="94ea5590-dba2-4704-abb7-e214041459e7" providerId="ADAL" clId="{E55983BB-3832-4B89-967C-E153C8D74E28}" dt="2019-01-15T22:18:42.220" v="137" actId="207"/>
        <pc:sldMkLst>
          <pc:docMk/>
          <pc:sldMk cId="1336304003" sldId="416"/>
        </pc:sldMkLst>
        <pc:spChg chg="mod">
          <ac:chgData name="Doug Gill" userId="94ea5590-dba2-4704-abb7-e214041459e7" providerId="ADAL" clId="{E55983BB-3832-4B89-967C-E153C8D74E28}" dt="2019-01-15T22:18:42.220" v="137" actId="207"/>
          <ac:spMkLst>
            <pc:docMk/>
            <pc:sldMk cId="1336304003" sldId="416"/>
            <ac:spMk id="3" creationId="{9A38A3D5-AAC6-4016-A7C9-FA11538C1462}"/>
          </ac:spMkLst>
        </pc:spChg>
      </pc:sldChg>
      <pc:sldChg chg="modSp">
        <pc:chgData name="Doug Gill" userId="94ea5590-dba2-4704-abb7-e214041459e7" providerId="ADAL" clId="{E55983BB-3832-4B89-967C-E153C8D74E28}" dt="2019-01-15T22:18:49.446" v="139" actId="207"/>
        <pc:sldMkLst>
          <pc:docMk/>
          <pc:sldMk cId="2211906544" sldId="417"/>
        </pc:sldMkLst>
        <pc:spChg chg="mod">
          <ac:chgData name="Doug Gill" userId="94ea5590-dba2-4704-abb7-e214041459e7" providerId="ADAL" clId="{E55983BB-3832-4B89-967C-E153C8D74E28}" dt="2019-01-15T22:18:49.446" v="139" actId="207"/>
          <ac:spMkLst>
            <pc:docMk/>
            <pc:sldMk cId="2211906544" sldId="417"/>
            <ac:spMk id="3" creationId="{9A38A3D5-AAC6-4016-A7C9-FA11538C1462}"/>
          </ac:spMkLst>
        </pc:spChg>
      </pc:sldChg>
      <pc:sldChg chg="modSp">
        <pc:chgData name="Doug Gill" userId="94ea5590-dba2-4704-abb7-e214041459e7" providerId="ADAL" clId="{E55983BB-3832-4B89-967C-E153C8D74E28}" dt="2019-01-15T22:18:56.150" v="141" actId="207"/>
        <pc:sldMkLst>
          <pc:docMk/>
          <pc:sldMk cId="3461971204" sldId="418"/>
        </pc:sldMkLst>
        <pc:spChg chg="mod">
          <ac:chgData name="Doug Gill" userId="94ea5590-dba2-4704-abb7-e214041459e7" providerId="ADAL" clId="{E55983BB-3832-4B89-967C-E153C8D74E28}" dt="2019-01-15T22:18:56.150" v="141" actId="207"/>
          <ac:spMkLst>
            <pc:docMk/>
            <pc:sldMk cId="3461971204" sldId="418"/>
            <ac:spMk id="3" creationId="{9A38A3D5-AAC6-4016-A7C9-FA11538C1462}"/>
          </ac:spMkLst>
        </pc:spChg>
      </pc:sldChg>
      <pc:sldChg chg="modSp">
        <pc:chgData name="Doug Gill" userId="94ea5590-dba2-4704-abb7-e214041459e7" providerId="ADAL" clId="{E55983BB-3832-4B89-967C-E153C8D74E28}" dt="2019-01-15T22:19:01.698" v="143" actId="207"/>
        <pc:sldMkLst>
          <pc:docMk/>
          <pc:sldMk cId="3247386782" sldId="419"/>
        </pc:sldMkLst>
        <pc:spChg chg="mod">
          <ac:chgData name="Doug Gill" userId="94ea5590-dba2-4704-abb7-e214041459e7" providerId="ADAL" clId="{E55983BB-3832-4B89-967C-E153C8D74E28}" dt="2019-01-15T22:19:01.698" v="143" actId="207"/>
          <ac:spMkLst>
            <pc:docMk/>
            <pc:sldMk cId="3247386782" sldId="419"/>
            <ac:spMk id="3" creationId="{9A38A3D5-AAC6-4016-A7C9-FA11538C1462}"/>
          </ac:spMkLst>
        </pc:spChg>
      </pc:sldChg>
      <pc:sldChg chg="modSp">
        <pc:chgData name="Doug Gill" userId="94ea5590-dba2-4704-abb7-e214041459e7" providerId="ADAL" clId="{E55983BB-3832-4B89-967C-E153C8D74E28}" dt="2019-01-15T22:19:50.687" v="153" actId="207"/>
        <pc:sldMkLst>
          <pc:docMk/>
          <pc:sldMk cId="1278053255" sldId="420"/>
        </pc:sldMkLst>
        <pc:spChg chg="mod">
          <ac:chgData name="Doug Gill" userId="94ea5590-dba2-4704-abb7-e214041459e7" providerId="ADAL" clId="{E55983BB-3832-4B89-967C-E153C8D74E28}" dt="2019-01-15T22:19:50.687" v="153" actId="207"/>
          <ac:spMkLst>
            <pc:docMk/>
            <pc:sldMk cId="1278053255" sldId="420"/>
            <ac:spMk id="3" creationId="{9A38A3D5-AAC6-4016-A7C9-FA11538C1462}"/>
          </ac:spMkLst>
        </pc:spChg>
      </pc:sldChg>
      <pc:sldChg chg="modSp">
        <pc:chgData name="Doug Gill" userId="94ea5590-dba2-4704-abb7-e214041459e7" providerId="ADAL" clId="{E55983BB-3832-4B89-967C-E153C8D74E28}" dt="2019-01-15T22:20:04.908" v="159" actId="207"/>
        <pc:sldMkLst>
          <pc:docMk/>
          <pc:sldMk cId="668151850" sldId="421"/>
        </pc:sldMkLst>
        <pc:spChg chg="mod">
          <ac:chgData name="Doug Gill" userId="94ea5590-dba2-4704-abb7-e214041459e7" providerId="ADAL" clId="{E55983BB-3832-4B89-967C-E153C8D74E28}" dt="2019-01-15T22:20:04.908" v="159" actId="207"/>
          <ac:spMkLst>
            <pc:docMk/>
            <pc:sldMk cId="668151850" sldId="421"/>
            <ac:spMk id="3" creationId="{9A38A3D5-AAC6-4016-A7C9-FA11538C1462}"/>
          </ac:spMkLst>
        </pc:spChg>
      </pc:sldChg>
      <pc:sldChg chg="modSp">
        <pc:chgData name="Doug Gill" userId="94ea5590-dba2-4704-abb7-e214041459e7" providerId="ADAL" clId="{E55983BB-3832-4B89-967C-E153C8D74E28}" dt="2019-01-15T22:19:07.703" v="145" actId="207"/>
        <pc:sldMkLst>
          <pc:docMk/>
          <pc:sldMk cId="2775128732" sldId="422"/>
        </pc:sldMkLst>
        <pc:spChg chg="mod">
          <ac:chgData name="Doug Gill" userId="94ea5590-dba2-4704-abb7-e214041459e7" providerId="ADAL" clId="{E55983BB-3832-4B89-967C-E153C8D74E28}" dt="2019-01-15T22:19:07.703" v="145" actId="207"/>
          <ac:spMkLst>
            <pc:docMk/>
            <pc:sldMk cId="2775128732" sldId="422"/>
            <ac:spMk id="3" creationId="{9A38A3D5-AAC6-4016-A7C9-FA11538C1462}"/>
          </ac:spMkLst>
        </pc:spChg>
      </pc:sldChg>
      <pc:sldChg chg="modSp">
        <pc:chgData name="Doug Gill" userId="94ea5590-dba2-4704-abb7-e214041459e7" providerId="ADAL" clId="{E55983BB-3832-4B89-967C-E153C8D74E28}" dt="2019-01-15T22:19:16.025" v="147" actId="207"/>
        <pc:sldMkLst>
          <pc:docMk/>
          <pc:sldMk cId="3979291014" sldId="423"/>
        </pc:sldMkLst>
        <pc:spChg chg="mod">
          <ac:chgData name="Doug Gill" userId="94ea5590-dba2-4704-abb7-e214041459e7" providerId="ADAL" clId="{E55983BB-3832-4B89-967C-E153C8D74E28}" dt="2019-01-15T22:19:16.025" v="147" actId="207"/>
          <ac:spMkLst>
            <pc:docMk/>
            <pc:sldMk cId="3979291014" sldId="423"/>
            <ac:spMk id="3" creationId="{9A38A3D5-AAC6-4016-A7C9-FA11538C1462}"/>
          </ac:spMkLst>
        </pc:spChg>
      </pc:sldChg>
      <pc:sldChg chg="modSp">
        <pc:chgData name="Doug Gill" userId="94ea5590-dba2-4704-abb7-e214041459e7" providerId="ADAL" clId="{E55983BB-3832-4B89-967C-E153C8D74E28}" dt="2019-01-15T22:15:12.065" v="103" actId="207"/>
        <pc:sldMkLst>
          <pc:docMk/>
          <pc:sldMk cId="3213916263" sldId="424"/>
        </pc:sldMkLst>
        <pc:spChg chg="mod">
          <ac:chgData name="Doug Gill" userId="94ea5590-dba2-4704-abb7-e214041459e7" providerId="ADAL" clId="{E55983BB-3832-4B89-967C-E153C8D74E28}" dt="2019-01-15T22:15:12.065" v="103" actId="207"/>
          <ac:spMkLst>
            <pc:docMk/>
            <pc:sldMk cId="3213916263" sldId="424"/>
            <ac:spMk id="3" creationId="{9A38A3D5-AAC6-4016-A7C9-FA11538C1462}"/>
          </ac:spMkLst>
        </pc:spChg>
      </pc:sldChg>
      <pc:sldChg chg="modSp">
        <pc:chgData name="Doug Gill" userId="94ea5590-dba2-4704-abb7-e214041459e7" providerId="ADAL" clId="{E55983BB-3832-4B89-967C-E153C8D74E28}" dt="2019-01-15T22:18:34.438" v="135" actId="207"/>
        <pc:sldMkLst>
          <pc:docMk/>
          <pc:sldMk cId="1040384428" sldId="425"/>
        </pc:sldMkLst>
        <pc:spChg chg="mod">
          <ac:chgData name="Doug Gill" userId="94ea5590-dba2-4704-abb7-e214041459e7" providerId="ADAL" clId="{E55983BB-3832-4B89-967C-E153C8D74E28}" dt="2019-01-15T22:18:34.438" v="135" actId="207"/>
          <ac:spMkLst>
            <pc:docMk/>
            <pc:sldMk cId="1040384428" sldId="425"/>
            <ac:spMk id="3" creationId="{9A38A3D5-AAC6-4016-A7C9-FA11538C1462}"/>
          </ac:spMkLst>
        </pc:spChg>
      </pc:sldChg>
      <pc:sldChg chg="modSp add ord modAnim">
        <pc:chgData name="Doug Gill" userId="94ea5590-dba2-4704-abb7-e214041459e7" providerId="ADAL" clId="{E55983BB-3832-4B89-967C-E153C8D74E28}" dt="2019-01-15T22:16:23.726" v="113"/>
        <pc:sldMkLst>
          <pc:docMk/>
          <pc:sldMk cId="2251155972" sldId="427"/>
        </pc:sldMkLst>
        <pc:spChg chg="mod">
          <ac:chgData name="Doug Gill" userId="94ea5590-dba2-4704-abb7-e214041459e7" providerId="ADAL" clId="{E55983BB-3832-4B89-967C-E153C8D74E28}" dt="2019-01-15T22:16:23.726" v="113"/>
          <ac:spMkLst>
            <pc:docMk/>
            <pc:sldMk cId="2251155972" sldId="427"/>
            <ac:spMk id="3" creationId="{72938297-F651-4E44-88CA-AE1E4E881631}"/>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0042F-DA63-47D8-8D0E-324C54E2B0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FD7D2B-531F-4FC2-83C5-84A09161A0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557A0B-5C49-4002-B644-D9641BA8B397}"/>
              </a:ext>
            </a:extLst>
          </p:cNvPr>
          <p:cNvSpPr>
            <a:spLocks noGrp="1"/>
          </p:cNvSpPr>
          <p:nvPr>
            <p:ph type="dt" sz="half" idx="10"/>
          </p:nvPr>
        </p:nvSpPr>
        <p:spPr/>
        <p:txBody>
          <a:bodyPr/>
          <a:lstStyle/>
          <a:p>
            <a:fld id="{ABD806F8-46DC-4039-BDAC-E8877DFA05F5}" type="datetimeFigureOut">
              <a:rPr lang="en-US" smtClean="0"/>
              <a:t>1/15/2019</a:t>
            </a:fld>
            <a:endParaRPr lang="en-US"/>
          </a:p>
        </p:txBody>
      </p:sp>
      <p:sp>
        <p:nvSpPr>
          <p:cNvPr id="5" name="Footer Placeholder 4">
            <a:extLst>
              <a:ext uri="{FF2B5EF4-FFF2-40B4-BE49-F238E27FC236}">
                <a16:creationId xmlns:a16="http://schemas.microsoft.com/office/drawing/2014/main" id="{E167F026-1B04-439E-B869-C5CE24BFB4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992A38-6ED4-4CE6-B507-2C41209082AE}"/>
              </a:ext>
            </a:extLst>
          </p:cNvPr>
          <p:cNvSpPr>
            <a:spLocks noGrp="1"/>
          </p:cNvSpPr>
          <p:nvPr>
            <p:ph type="sldNum" sz="quarter" idx="12"/>
          </p:nvPr>
        </p:nvSpPr>
        <p:spPr/>
        <p:txBody>
          <a:bodyPr/>
          <a:lstStyle/>
          <a:p>
            <a:fld id="{D4D69246-8131-4345-8198-9EB5FAE7274B}" type="slidenum">
              <a:rPr lang="en-US" smtClean="0"/>
              <a:t>‹#›</a:t>
            </a:fld>
            <a:endParaRPr lang="en-US"/>
          </a:p>
        </p:txBody>
      </p:sp>
      <p:pic>
        <p:nvPicPr>
          <p:cNvPr id="7" name="Picture 6" descr="A picture containing clipart&#10;&#10;Description generated with very high confidence">
            <a:extLst>
              <a:ext uri="{FF2B5EF4-FFF2-40B4-BE49-F238E27FC236}">
                <a16:creationId xmlns:a16="http://schemas.microsoft.com/office/drawing/2014/main" id="{266D3585-C90E-4B71-8345-5B485F80DA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8400" y="274320"/>
            <a:ext cx="1828800" cy="914400"/>
          </a:xfrm>
          <a:prstGeom prst="rect">
            <a:avLst/>
          </a:prstGeom>
        </p:spPr>
      </p:pic>
    </p:spTree>
    <p:extLst>
      <p:ext uri="{BB962C8B-B14F-4D97-AF65-F5344CB8AC3E}">
        <p14:creationId xmlns:p14="http://schemas.microsoft.com/office/powerpoint/2010/main" val="1982384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41933-816A-4C4B-844E-32B07D83DB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6905F0-DD01-40CA-AABF-7F4D1B8A863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C4555E-41ED-4020-B88D-2F691D7B2153}"/>
              </a:ext>
            </a:extLst>
          </p:cNvPr>
          <p:cNvSpPr>
            <a:spLocks noGrp="1"/>
          </p:cNvSpPr>
          <p:nvPr>
            <p:ph type="dt" sz="half" idx="10"/>
          </p:nvPr>
        </p:nvSpPr>
        <p:spPr/>
        <p:txBody>
          <a:bodyPr/>
          <a:lstStyle/>
          <a:p>
            <a:fld id="{ABD806F8-46DC-4039-BDAC-E8877DFA05F5}" type="datetimeFigureOut">
              <a:rPr lang="en-US" smtClean="0"/>
              <a:t>1/15/2019</a:t>
            </a:fld>
            <a:endParaRPr lang="en-US"/>
          </a:p>
        </p:txBody>
      </p:sp>
      <p:sp>
        <p:nvSpPr>
          <p:cNvPr id="5" name="Footer Placeholder 4">
            <a:extLst>
              <a:ext uri="{FF2B5EF4-FFF2-40B4-BE49-F238E27FC236}">
                <a16:creationId xmlns:a16="http://schemas.microsoft.com/office/drawing/2014/main" id="{AE6A7DF5-FB9B-4E2D-85D0-C96051465E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626338-D63B-41AA-A7E2-9B32067F4E45}"/>
              </a:ext>
            </a:extLst>
          </p:cNvPr>
          <p:cNvSpPr>
            <a:spLocks noGrp="1"/>
          </p:cNvSpPr>
          <p:nvPr>
            <p:ph type="sldNum" sz="quarter" idx="12"/>
          </p:nvPr>
        </p:nvSpPr>
        <p:spPr/>
        <p:txBody>
          <a:bodyPr/>
          <a:lstStyle/>
          <a:p>
            <a:fld id="{D4D69246-8131-4345-8198-9EB5FAE7274B}" type="slidenum">
              <a:rPr lang="en-US" smtClean="0"/>
              <a:t>‹#›</a:t>
            </a:fld>
            <a:endParaRPr lang="en-US"/>
          </a:p>
        </p:txBody>
      </p:sp>
    </p:spTree>
    <p:extLst>
      <p:ext uri="{BB962C8B-B14F-4D97-AF65-F5344CB8AC3E}">
        <p14:creationId xmlns:p14="http://schemas.microsoft.com/office/powerpoint/2010/main" val="1722122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6AAACA-D677-43FE-887A-CD46BF03B4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D9BB67-285B-459E-9944-92BA9752397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513DD1-A464-45CC-8648-EE0F5D69CC54}"/>
              </a:ext>
            </a:extLst>
          </p:cNvPr>
          <p:cNvSpPr>
            <a:spLocks noGrp="1"/>
          </p:cNvSpPr>
          <p:nvPr>
            <p:ph type="dt" sz="half" idx="10"/>
          </p:nvPr>
        </p:nvSpPr>
        <p:spPr/>
        <p:txBody>
          <a:bodyPr/>
          <a:lstStyle/>
          <a:p>
            <a:fld id="{ABD806F8-46DC-4039-BDAC-E8877DFA05F5}" type="datetimeFigureOut">
              <a:rPr lang="en-US" smtClean="0"/>
              <a:t>1/15/2019</a:t>
            </a:fld>
            <a:endParaRPr lang="en-US"/>
          </a:p>
        </p:txBody>
      </p:sp>
      <p:sp>
        <p:nvSpPr>
          <p:cNvPr id="5" name="Footer Placeholder 4">
            <a:extLst>
              <a:ext uri="{FF2B5EF4-FFF2-40B4-BE49-F238E27FC236}">
                <a16:creationId xmlns:a16="http://schemas.microsoft.com/office/drawing/2014/main" id="{DA61EB14-D673-44C3-8972-7ADB85F973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D90B44-B774-4B3B-86F8-83BF2A29FB46}"/>
              </a:ext>
            </a:extLst>
          </p:cNvPr>
          <p:cNvSpPr>
            <a:spLocks noGrp="1"/>
          </p:cNvSpPr>
          <p:nvPr>
            <p:ph type="sldNum" sz="quarter" idx="12"/>
          </p:nvPr>
        </p:nvSpPr>
        <p:spPr/>
        <p:txBody>
          <a:bodyPr/>
          <a:lstStyle/>
          <a:p>
            <a:fld id="{D4D69246-8131-4345-8198-9EB5FAE7274B}" type="slidenum">
              <a:rPr lang="en-US" smtClean="0"/>
              <a:t>‹#›</a:t>
            </a:fld>
            <a:endParaRPr lang="en-US"/>
          </a:p>
        </p:txBody>
      </p:sp>
    </p:spTree>
    <p:extLst>
      <p:ext uri="{BB962C8B-B14F-4D97-AF65-F5344CB8AC3E}">
        <p14:creationId xmlns:p14="http://schemas.microsoft.com/office/powerpoint/2010/main" val="1679613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5E7FB-BA22-41D0-989F-D117A659754C}"/>
              </a:ext>
            </a:extLst>
          </p:cNvPr>
          <p:cNvSpPr>
            <a:spLocks noGrp="1"/>
          </p:cNvSpPr>
          <p:nvPr>
            <p:ph type="title"/>
          </p:nvPr>
        </p:nvSpPr>
        <p:spPr/>
        <p:txBody>
          <a:bodyPr/>
          <a:lstStyle>
            <a:lvl1pPr>
              <a:defRPr/>
            </a:lvl1pPr>
          </a:lstStyle>
          <a:p>
            <a:endParaRPr lang="en-US" dirty="0"/>
          </a:p>
        </p:txBody>
      </p:sp>
      <p:sp>
        <p:nvSpPr>
          <p:cNvPr id="3" name="Content Placeholder 2">
            <a:extLst>
              <a:ext uri="{FF2B5EF4-FFF2-40B4-BE49-F238E27FC236}">
                <a16:creationId xmlns:a16="http://schemas.microsoft.com/office/drawing/2014/main" id="{72FC0322-3E01-40E9-BB83-797AF758E5C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0D2188-E050-4718-B712-979DE0533326}"/>
              </a:ext>
            </a:extLst>
          </p:cNvPr>
          <p:cNvSpPr>
            <a:spLocks noGrp="1"/>
          </p:cNvSpPr>
          <p:nvPr>
            <p:ph type="dt" sz="half" idx="10"/>
          </p:nvPr>
        </p:nvSpPr>
        <p:spPr/>
        <p:txBody>
          <a:bodyPr/>
          <a:lstStyle/>
          <a:p>
            <a:fld id="{ABD806F8-46DC-4039-BDAC-E8877DFA05F5}" type="datetimeFigureOut">
              <a:rPr lang="en-US" smtClean="0"/>
              <a:t>1/15/2019</a:t>
            </a:fld>
            <a:endParaRPr lang="en-US"/>
          </a:p>
        </p:txBody>
      </p:sp>
      <p:sp>
        <p:nvSpPr>
          <p:cNvPr id="5" name="Footer Placeholder 4">
            <a:extLst>
              <a:ext uri="{FF2B5EF4-FFF2-40B4-BE49-F238E27FC236}">
                <a16:creationId xmlns:a16="http://schemas.microsoft.com/office/drawing/2014/main" id="{2576470A-01E1-4C52-B6D1-2EBB2C2EC3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E87BA3-2525-4F41-BE6C-37926AFA9DA3}"/>
              </a:ext>
            </a:extLst>
          </p:cNvPr>
          <p:cNvSpPr>
            <a:spLocks noGrp="1"/>
          </p:cNvSpPr>
          <p:nvPr>
            <p:ph type="sldNum" sz="quarter" idx="12"/>
          </p:nvPr>
        </p:nvSpPr>
        <p:spPr/>
        <p:txBody>
          <a:bodyPr/>
          <a:lstStyle/>
          <a:p>
            <a:fld id="{D4D69246-8131-4345-8198-9EB5FAE7274B}" type="slidenum">
              <a:rPr lang="en-US" smtClean="0"/>
              <a:t>‹#›</a:t>
            </a:fld>
            <a:endParaRPr lang="en-US"/>
          </a:p>
        </p:txBody>
      </p:sp>
      <p:pic>
        <p:nvPicPr>
          <p:cNvPr id="7" name="Picture 6" descr="A picture containing clipart&#10;&#10;Description generated with very high confidence">
            <a:extLst>
              <a:ext uri="{FF2B5EF4-FFF2-40B4-BE49-F238E27FC236}">
                <a16:creationId xmlns:a16="http://schemas.microsoft.com/office/drawing/2014/main" id="{923E61C6-A36F-4730-AA52-4186BB1D41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8400" y="274320"/>
            <a:ext cx="1828800" cy="914400"/>
          </a:xfrm>
          <a:prstGeom prst="rect">
            <a:avLst/>
          </a:prstGeom>
        </p:spPr>
      </p:pic>
      <p:pic>
        <p:nvPicPr>
          <p:cNvPr id="8" name="Picture 7" descr="A picture containing clipart&#10;&#10;Description generated with very high confidence">
            <a:extLst>
              <a:ext uri="{FF2B5EF4-FFF2-40B4-BE49-F238E27FC236}">
                <a16:creationId xmlns:a16="http://schemas.microsoft.com/office/drawing/2014/main" id="{3E9807E9-5434-43C4-AED3-4BFB2626F2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4320" y="5669280"/>
            <a:ext cx="2650438" cy="914400"/>
          </a:xfrm>
          <a:prstGeom prst="rect">
            <a:avLst/>
          </a:prstGeom>
        </p:spPr>
      </p:pic>
    </p:spTree>
    <p:extLst>
      <p:ext uri="{BB962C8B-B14F-4D97-AF65-F5344CB8AC3E}">
        <p14:creationId xmlns:p14="http://schemas.microsoft.com/office/powerpoint/2010/main" val="2674789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46AC9-A8BA-4689-9A12-2F628BA716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3D5EFB-0575-4D68-8A7C-62E441EA25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98D6BAF-FA46-4338-8191-578B77075AC3}"/>
              </a:ext>
            </a:extLst>
          </p:cNvPr>
          <p:cNvSpPr>
            <a:spLocks noGrp="1"/>
          </p:cNvSpPr>
          <p:nvPr>
            <p:ph type="dt" sz="half" idx="10"/>
          </p:nvPr>
        </p:nvSpPr>
        <p:spPr/>
        <p:txBody>
          <a:bodyPr/>
          <a:lstStyle/>
          <a:p>
            <a:fld id="{ABD806F8-46DC-4039-BDAC-E8877DFA05F5}" type="datetimeFigureOut">
              <a:rPr lang="en-US" smtClean="0"/>
              <a:t>1/15/2019</a:t>
            </a:fld>
            <a:endParaRPr lang="en-US"/>
          </a:p>
        </p:txBody>
      </p:sp>
      <p:sp>
        <p:nvSpPr>
          <p:cNvPr id="5" name="Footer Placeholder 4">
            <a:extLst>
              <a:ext uri="{FF2B5EF4-FFF2-40B4-BE49-F238E27FC236}">
                <a16:creationId xmlns:a16="http://schemas.microsoft.com/office/drawing/2014/main" id="{2D44CFD6-9A9B-4B55-A6AC-AC4546DEE0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7CEDA9-F2B6-4869-B606-1DFCB0DE2121}"/>
              </a:ext>
            </a:extLst>
          </p:cNvPr>
          <p:cNvSpPr>
            <a:spLocks noGrp="1"/>
          </p:cNvSpPr>
          <p:nvPr>
            <p:ph type="sldNum" sz="quarter" idx="12"/>
          </p:nvPr>
        </p:nvSpPr>
        <p:spPr/>
        <p:txBody>
          <a:bodyPr/>
          <a:lstStyle/>
          <a:p>
            <a:fld id="{D4D69246-8131-4345-8198-9EB5FAE7274B}" type="slidenum">
              <a:rPr lang="en-US" smtClean="0"/>
              <a:t>‹#›</a:t>
            </a:fld>
            <a:endParaRPr lang="en-US"/>
          </a:p>
        </p:txBody>
      </p:sp>
    </p:spTree>
    <p:extLst>
      <p:ext uri="{BB962C8B-B14F-4D97-AF65-F5344CB8AC3E}">
        <p14:creationId xmlns:p14="http://schemas.microsoft.com/office/powerpoint/2010/main" val="2236852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7E07B-0C63-49E4-874B-9C33FA18E0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D531BE-6F7E-4DB5-ABC0-E9895882049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5AB299-E143-481A-BD6E-1F8766312D4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B14A56-5B3D-4750-82C9-D32B9103AAF7}"/>
              </a:ext>
            </a:extLst>
          </p:cNvPr>
          <p:cNvSpPr>
            <a:spLocks noGrp="1"/>
          </p:cNvSpPr>
          <p:nvPr>
            <p:ph type="dt" sz="half" idx="10"/>
          </p:nvPr>
        </p:nvSpPr>
        <p:spPr/>
        <p:txBody>
          <a:bodyPr/>
          <a:lstStyle/>
          <a:p>
            <a:fld id="{ABD806F8-46DC-4039-BDAC-E8877DFA05F5}" type="datetimeFigureOut">
              <a:rPr lang="en-US" smtClean="0"/>
              <a:t>1/15/2019</a:t>
            </a:fld>
            <a:endParaRPr lang="en-US"/>
          </a:p>
        </p:txBody>
      </p:sp>
      <p:sp>
        <p:nvSpPr>
          <p:cNvPr id="6" name="Footer Placeholder 5">
            <a:extLst>
              <a:ext uri="{FF2B5EF4-FFF2-40B4-BE49-F238E27FC236}">
                <a16:creationId xmlns:a16="http://schemas.microsoft.com/office/drawing/2014/main" id="{A5F7DFEE-BC75-4D6D-8F3F-8D48CFAFAB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B77584-BC4E-4167-8212-6E775FF81C95}"/>
              </a:ext>
            </a:extLst>
          </p:cNvPr>
          <p:cNvSpPr>
            <a:spLocks noGrp="1"/>
          </p:cNvSpPr>
          <p:nvPr>
            <p:ph type="sldNum" sz="quarter" idx="12"/>
          </p:nvPr>
        </p:nvSpPr>
        <p:spPr/>
        <p:txBody>
          <a:bodyPr/>
          <a:lstStyle/>
          <a:p>
            <a:fld id="{D4D69246-8131-4345-8198-9EB5FAE7274B}" type="slidenum">
              <a:rPr lang="en-US" smtClean="0"/>
              <a:t>‹#›</a:t>
            </a:fld>
            <a:endParaRPr lang="en-US"/>
          </a:p>
        </p:txBody>
      </p:sp>
    </p:spTree>
    <p:extLst>
      <p:ext uri="{BB962C8B-B14F-4D97-AF65-F5344CB8AC3E}">
        <p14:creationId xmlns:p14="http://schemas.microsoft.com/office/powerpoint/2010/main" val="4059843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D07BA-9D01-4858-85DF-3E8EBDF42E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5680B4-67D7-4B3A-8CF0-5502F35DA2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E51DCC0-DBF2-4A14-88E3-75DEFD13A98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1DF1A5-4412-4F51-87F5-70912D461C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A4D3086-BE6A-4541-B4CB-AF020254721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FB0FF4-D538-494A-94A3-E12F2B68E307}"/>
              </a:ext>
            </a:extLst>
          </p:cNvPr>
          <p:cNvSpPr>
            <a:spLocks noGrp="1"/>
          </p:cNvSpPr>
          <p:nvPr>
            <p:ph type="dt" sz="half" idx="10"/>
          </p:nvPr>
        </p:nvSpPr>
        <p:spPr/>
        <p:txBody>
          <a:bodyPr/>
          <a:lstStyle/>
          <a:p>
            <a:fld id="{ABD806F8-46DC-4039-BDAC-E8877DFA05F5}" type="datetimeFigureOut">
              <a:rPr lang="en-US" smtClean="0"/>
              <a:t>1/15/2019</a:t>
            </a:fld>
            <a:endParaRPr lang="en-US"/>
          </a:p>
        </p:txBody>
      </p:sp>
      <p:sp>
        <p:nvSpPr>
          <p:cNvPr id="8" name="Footer Placeholder 7">
            <a:extLst>
              <a:ext uri="{FF2B5EF4-FFF2-40B4-BE49-F238E27FC236}">
                <a16:creationId xmlns:a16="http://schemas.microsoft.com/office/drawing/2014/main" id="{32E2E0D8-7D12-4A73-8CEC-9962AF5DFF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9284BBA-4EE1-4C15-876D-91C52DE5F0E7}"/>
              </a:ext>
            </a:extLst>
          </p:cNvPr>
          <p:cNvSpPr>
            <a:spLocks noGrp="1"/>
          </p:cNvSpPr>
          <p:nvPr>
            <p:ph type="sldNum" sz="quarter" idx="12"/>
          </p:nvPr>
        </p:nvSpPr>
        <p:spPr/>
        <p:txBody>
          <a:bodyPr/>
          <a:lstStyle/>
          <a:p>
            <a:fld id="{D4D69246-8131-4345-8198-9EB5FAE7274B}" type="slidenum">
              <a:rPr lang="en-US" smtClean="0"/>
              <a:t>‹#›</a:t>
            </a:fld>
            <a:endParaRPr lang="en-US"/>
          </a:p>
        </p:txBody>
      </p:sp>
    </p:spTree>
    <p:extLst>
      <p:ext uri="{BB962C8B-B14F-4D97-AF65-F5344CB8AC3E}">
        <p14:creationId xmlns:p14="http://schemas.microsoft.com/office/powerpoint/2010/main" val="3187812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D6DE9-B603-40E5-AAB4-A4293D08C2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7AD757-350B-4AF0-A640-0CCB506C4E49}"/>
              </a:ext>
            </a:extLst>
          </p:cNvPr>
          <p:cNvSpPr>
            <a:spLocks noGrp="1"/>
          </p:cNvSpPr>
          <p:nvPr>
            <p:ph type="dt" sz="half" idx="10"/>
          </p:nvPr>
        </p:nvSpPr>
        <p:spPr/>
        <p:txBody>
          <a:bodyPr/>
          <a:lstStyle/>
          <a:p>
            <a:fld id="{ABD806F8-46DC-4039-BDAC-E8877DFA05F5}" type="datetimeFigureOut">
              <a:rPr lang="en-US" smtClean="0"/>
              <a:t>1/15/2019</a:t>
            </a:fld>
            <a:endParaRPr lang="en-US"/>
          </a:p>
        </p:txBody>
      </p:sp>
      <p:sp>
        <p:nvSpPr>
          <p:cNvPr id="4" name="Footer Placeholder 3">
            <a:extLst>
              <a:ext uri="{FF2B5EF4-FFF2-40B4-BE49-F238E27FC236}">
                <a16:creationId xmlns:a16="http://schemas.microsoft.com/office/drawing/2014/main" id="{E0599E3B-7583-46BB-87FA-72EE861C72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FF50FB-C5E7-4AAD-A046-9D21AB1C62C7}"/>
              </a:ext>
            </a:extLst>
          </p:cNvPr>
          <p:cNvSpPr>
            <a:spLocks noGrp="1"/>
          </p:cNvSpPr>
          <p:nvPr>
            <p:ph type="sldNum" sz="quarter" idx="12"/>
          </p:nvPr>
        </p:nvSpPr>
        <p:spPr/>
        <p:txBody>
          <a:bodyPr/>
          <a:lstStyle/>
          <a:p>
            <a:fld id="{D4D69246-8131-4345-8198-9EB5FAE7274B}" type="slidenum">
              <a:rPr lang="en-US" smtClean="0"/>
              <a:t>‹#›</a:t>
            </a:fld>
            <a:endParaRPr lang="en-US"/>
          </a:p>
        </p:txBody>
      </p:sp>
    </p:spTree>
    <p:extLst>
      <p:ext uri="{BB962C8B-B14F-4D97-AF65-F5344CB8AC3E}">
        <p14:creationId xmlns:p14="http://schemas.microsoft.com/office/powerpoint/2010/main" val="3639814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10C449-1A7D-48DC-B9B6-D0FF8AD85704}"/>
              </a:ext>
            </a:extLst>
          </p:cNvPr>
          <p:cNvSpPr>
            <a:spLocks noGrp="1"/>
          </p:cNvSpPr>
          <p:nvPr>
            <p:ph type="dt" sz="half" idx="10"/>
          </p:nvPr>
        </p:nvSpPr>
        <p:spPr/>
        <p:txBody>
          <a:bodyPr/>
          <a:lstStyle/>
          <a:p>
            <a:fld id="{ABD806F8-46DC-4039-BDAC-E8877DFA05F5}" type="datetimeFigureOut">
              <a:rPr lang="en-US" smtClean="0"/>
              <a:t>1/15/2019</a:t>
            </a:fld>
            <a:endParaRPr lang="en-US"/>
          </a:p>
        </p:txBody>
      </p:sp>
      <p:sp>
        <p:nvSpPr>
          <p:cNvPr id="3" name="Footer Placeholder 2">
            <a:extLst>
              <a:ext uri="{FF2B5EF4-FFF2-40B4-BE49-F238E27FC236}">
                <a16:creationId xmlns:a16="http://schemas.microsoft.com/office/drawing/2014/main" id="{BBE360C2-301C-4DC9-844E-67B7EF377F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2D7EC6-8652-4EFD-88CE-6C40CDD28478}"/>
              </a:ext>
            </a:extLst>
          </p:cNvPr>
          <p:cNvSpPr>
            <a:spLocks noGrp="1"/>
          </p:cNvSpPr>
          <p:nvPr>
            <p:ph type="sldNum" sz="quarter" idx="12"/>
          </p:nvPr>
        </p:nvSpPr>
        <p:spPr/>
        <p:txBody>
          <a:bodyPr/>
          <a:lstStyle/>
          <a:p>
            <a:fld id="{D4D69246-8131-4345-8198-9EB5FAE7274B}" type="slidenum">
              <a:rPr lang="en-US" smtClean="0"/>
              <a:t>‹#›</a:t>
            </a:fld>
            <a:endParaRPr lang="en-US"/>
          </a:p>
        </p:txBody>
      </p:sp>
    </p:spTree>
    <p:extLst>
      <p:ext uri="{BB962C8B-B14F-4D97-AF65-F5344CB8AC3E}">
        <p14:creationId xmlns:p14="http://schemas.microsoft.com/office/powerpoint/2010/main" val="4219332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D300E-8484-4F2B-A689-D2492104FB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F1317E-EEDF-4528-84B1-862D51CDED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7E14C9-5BF7-4C2A-B8D0-20C103C55E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AC67345-4EFD-4450-BDD7-3D9DA0FC1B06}"/>
              </a:ext>
            </a:extLst>
          </p:cNvPr>
          <p:cNvSpPr>
            <a:spLocks noGrp="1"/>
          </p:cNvSpPr>
          <p:nvPr>
            <p:ph type="dt" sz="half" idx="10"/>
          </p:nvPr>
        </p:nvSpPr>
        <p:spPr/>
        <p:txBody>
          <a:bodyPr/>
          <a:lstStyle/>
          <a:p>
            <a:fld id="{ABD806F8-46DC-4039-BDAC-E8877DFA05F5}" type="datetimeFigureOut">
              <a:rPr lang="en-US" smtClean="0"/>
              <a:t>1/15/2019</a:t>
            </a:fld>
            <a:endParaRPr lang="en-US"/>
          </a:p>
        </p:txBody>
      </p:sp>
      <p:sp>
        <p:nvSpPr>
          <p:cNvPr id="6" name="Footer Placeholder 5">
            <a:extLst>
              <a:ext uri="{FF2B5EF4-FFF2-40B4-BE49-F238E27FC236}">
                <a16:creationId xmlns:a16="http://schemas.microsoft.com/office/drawing/2014/main" id="{B6DB3E5E-2F78-4A09-BB95-7FEE504777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4F38E5-B952-4DB9-B3EF-9F03E1A4C36E}"/>
              </a:ext>
            </a:extLst>
          </p:cNvPr>
          <p:cNvSpPr>
            <a:spLocks noGrp="1"/>
          </p:cNvSpPr>
          <p:nvPr>
            <p:ph type="sldNum" sz="quarter" idx="12"/>
          </p:nvPr>
        </p:nvSpPr>
        <p:spPr/>
        <p:txBody>
          <a:bodyPr/>
          <a:lstStyle/>
          <a:p>
            <a:fld id="{D4D69246-8131-4345-8198-9EB5FAE7274B}" type="slidenum">
              <a:rPr lang="en-US" smtClean="0"/>
              <a:t>‹#›</a:t>
            </a:fld>
            <a:endParaRPr lang="en-US"/>
          </a:p>
        </p:txBody>
      </p:sp>
    </p:spTree>
    <p:extLst>
      <p:ext uri="{BB962C8B-B14F-4D97-AF65-F5344CB8AC3E}">
        <p14:creationId xmlns:p14="http://schemas.microsoft.com/office/powerpoint/2010/main" val="4100005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DF242-2869-4882-94EF-57A28A2766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6923F9-AFBB-4BF7-84F6-FFF1086F22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A607BA-D5FC-45CF-91A7-C726464F50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6202B37-7DF2-47E8-AF51-B830268EC2A9}"/>
              </a:ext>
            </a:extLst>
          </p:cNvPr>
          <p:cNvSpPr>
            <a:spLocks noGrp="1"/>
          </p:cNvSpPr>
          <p:nvPr>
            <p:ph type="dt" sz="half" idx="10"/>
          </p:nvPr>
        </p:nvSpPr>
        <p:spPr/>
        <p:txBody>
          <a:bodyPr/>
          <a:lstStyle/>
          <a:p>
            <a:fld id="{ABD806F8-46DC-4039-BDAC-E8877DFA05F5}" type="datetimeFigureOut">
              <a:rPr lang="en-US" smtClean="0"/>
              <a:t>1/15/2019</a:t>
            </a:fld>
            <a:endParaRPr lang="en-US"/>
          </a:p>
        </p:txBody>
      </p:sp>
      <p:sp>
        <p:nvSpPr>
          <p:cNvPr id="6" name="Footer Placeholder 5">
            <a:extLst>
              <a:ext uri="{FF2B5EF4-FFF2-40B4-BE49-F238E27FC236}">
                <a16:creationId xmlns:a16="http://schemas.microsoft.com/office/drawing/2014/main" id="{6818F7FC-6615-4296-AFAF-1897F343EE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6BFC44-BB2E-4CE3-8F93-9B95266B57C1}"/>
              </a:ext>
            </a:extLst>
          </p:cNvPr>
          <p:cNvSpPr>
            <a:spLocks noGrp="1"/>
          </p:cNvSpPr>
          <p:nvPr>
            <p:ph type="sldNum" sz="quarter" idx="12"/>
          </p:nvPr>
        </p:nvSpPr>
        <p:spPr/>
        <p:txBody>
          <a:bodyPr/>
          <a:lstStyle/>
          <a:p>
            <a:fld id="{D4D69246-8131-4345-8198-9EB5FAE7274B}" type="slidenum">
              <a:rPr lang="en-US" smtClean="0"/>
              <a:t>‹#›</a:t>
            </a:fld>
            <a:endParaRPr lang="en-US"/>
          </a:p>
        </p:txBody>
      </p:sp>
    </p:spTree>
    <p:extLst>
      <p:ext uri="{BB962C8B-B14F-4D97-AF65-F5344CB8AC3E}">
        <p14:creationId xmlns:p14="http://schemas.microsoft.com/office/powerpoint/2010/main" val="1524129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FF94A2-9905-430B-BB47-3C13FBBE73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59004C-A75D-40A6-A62F-5B8895A688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A4D969-C88F-4C24-98CF-FF9614A69B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D806F8-46DC-4039-BDAC-E8877DFA05F5}" type="datetimeFigureOut">
              <a:rPr lang="en-US" smtClean="0"/>
              <a:t>1/15/2019</a:t>
            </a:fld>
            <a:endParaRPr lang="en-US"/>
          </a:p>
        </p:txBody>
      </p:sp>
      <p:sp>
        <p:nvSpPr>
          <p:cNvPr id="5" name="Footer Placeholder 4">
            <a:extLst>
              <a:ext uri="{FF2B5EF4-FFF2-40B4-BE49-F238E27FC236}">
                <a16:creationId xmlns:a16="http://schemas.microsoft.com/office/drawing/2014/main" id="{DD3F2B29-2B0F-41E1-A358-0D52BA4896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4D4ACC-69D6-4463-89BC-65EBED9C52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D69246-8131-4345-8198-9EB5FAE7274B}" type="slidenum">
              <a:rPr lang="en-US" smtClean="0"/>
              <a:t>‹#›</a:t>
            </a:fld>
            <a:endParaRPr lang="en-US"/>
          </a:p>
        </p:txBody>
      </p:sp>
    </p:spTree>
    <p:extLst>
      <p:ext uri="{BB962C8B-B14F-4D97-AF65-F5344CB8AC3E}">
        <p14:creationId xmlns:p14="http://schemas.microsoft.com/office/powerpoint/2010/main" val="3712580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7663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B8F3C-3D89-4D55-A559-20FF954976C1}"/>
              </a:ext>
            </a:extLst>
          </p:cNvPr>
          <p:cNvSpPr>
            <a:spLocks noGrp="1"/>
          </p:cNvSpPr>
          <p:nvPr>
            <p:ph type="title"/>
          </p:nvPr>
        </p:nvSpPr>
        <p:spPr/>
        <p:txBody>
          <a:bodyPr/>
          <a:lstStyle/>
          <a:p>
            <a:r>
              <a:rPr lang="en-US" dirty="0"/>
              <a:t>Youth Steward Training</a:t>
            </a:r>
          </a:p>
        </p:txBody>
      </p:sp>
      <p:sp>
        <p:nvSpPr>
          <p:cNvPr id="3" name="Content Placeholder 2">
            <a:extLst>
              <a:ext uri="{FF2B5EF4-FFF2-40B4-BE49-F238E27FC236}">
                <a16:creationId xmlns:a16="http://schemas.microsoft.com/office/drawing/2014/main" id="{9A38A3D5-AAC6-4016-A7C9-FA11538C1462}"/>
              </a:ext>
            </a:extLst>
          </p:cNvPr>
          <p:cNvSpPr>
            <a:spLocks noGrp="1"/>
          </p:cNvSpPr>
          <p:nvPr>
            <p:ph idx="1"/>
          </p:nvPr>
        </p:nvSpPr>
        <p:spPr/>
        <p:txBody>
          <a:bodyPr/>
          <a:lstStyle/>
          <a:p>
            <a:pPr marL="0" indent="0">
              <a:buNone/>
            </a:pPr>
            <a:r>
              <a:rPr lang="en-US" b="1" dirty="0"/>
              <a:t>Junior Drivers Meeting Safety Talk:</a:t>
            </a:r>
            <a:endParaRPr lang="en-US" dirty="0"/>
          </a:p>
          <a:p>
            <a:r>
              <a:rPr lang="en-US" dirty="0"/>
              <a:t>Do not drive karts through the paddock.</a:t>
            </a:r>
          </a:p>
          <a:p>
            <a:r>
              <a:rPr lang="en-US" dirty="0"/>
              <a:t>Drivers are responsible for wearing all required safety equipment: helmet, suit, neck brace, </a:t>
            </a:r>
            <a:r>
              <a:rPr lang="en-US" u="sng" dirty="0"/>
              <a:t>chest protector</a:t>
            </a:r>
            <a:r>
              <a:rPr lang="en-US" dirty="0"/>
              <a:t>, gloves, and shoes.</a:t>
            </a:r>
          </a:p>
          <a:p>
            <a:endParaRPr lang="en-US" dirty="0"/>
          </a:p>
        </p:txBody>
      </p:sp>
    </p:spTree>
    <p:extLst>
      <p:ext uri="{BB962C8B-B14F-4D97-AF65-F5344CB8AC3E}">
        <p14:creationId xmlns:p14="http://schemas.microsoft.com/office/powerpoint/2010/main" val="1040384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B8F3C-3D89-4D55-A559-20FF954976C1}"/>
              </a:ext>
            </a:extLst>
          </p:cNvPr>
          <p:cNvSpPr>
            <a:spLocks noGrp="1"/>
          </p:cNvSpPr>
          <p:nvPr>
            <p:ph type="title"/>
          </p:nvPr>
        </p:nvSpPr>
        <p:spPr/>
        <p:txBody>
          <a:bodyPr/>
          <a:lstStyle/>
          <a:p>
            <a:r>
              <a:rPr lang="en-US" dirty="0"/>
              <a:t>Youth Steward Training</a:t>
            </a:r>
          </a:p>
        </p:txBody>
      </p:sp>
      <p:sp>
        <p:nvSpPr>
          <p:cNvPr id="3" name="Content Placeholder 2">
            <a:extLst>
              <a:ext uri="{FF2B5EF4-FFF2-40B4-BE49-F238E27FC236}">
                <a16:creationId xmlns:a16="http://schemas.microsoft.com/office/drawing/2014/main" id="{9A38A3D5-AAC6-4016-A7C9-FA11538C1462}"/>
              </a:ext>
            </a:extLst>
          </p:cNvPr>
          <p:cNvSpPr>
            <a:spLocks noGrp="1"/>
          </p:cNvSpPr>
          <p:nvPr>
            <p:ph idx="1"/>
          </p:nvPr>
        </p:nvSpPr>
        <p:spPr/>
        <p:txBody>
          <a:bodyPr/>
          <a:lstStyle/>
          <a:p>
            <a:pPr marL="0" indent="0">
              <a:buNone/>
            </a:pPr>
            <a:r>
              <a:rPr lang="en-US" b="1" dirty="0"/>
              <a:t>Junior Drivers Meeting Safety Talk:</a:t>
            </a:r>
            <a:endParaRPr lang="en-US" dirty="0"/>
          </a:p>
          <a:p>
            <a:r>
              <a:rPr lang="en-US" dirty="0"/>
              <a:t>Do not drive karts through the paddock.</a:t>
            </a:r>
          </a:p>
          <a:p>
            <a:r>
              <a:rPr lang="en-US" dirty="0"/>
              <a:t>Drivers are responsible for wearing all required safety equipment: helmet, suit, neck brace, </a:t>
            </a:r>
            <a:r>
              <a:rPr lang="en-US" u="sng" dirty="0"/>
              <a:t>chest protector</a:t>
            </a:r>
            <a:r>
              <a:rPr lang="en-US" dirty="0"/>
              <a:t>, gloves, and shoes.</a:t>
            </a:r>
          </a:p>
          <a:p>
            <a:pPr lvl="0"/>
            <a:r>
              <a:rPr lang="en-US" dirty="0"/>
              <a:t>Drivers must stay focused and be aware of where they are going at all times. Do not become distracted by issues with the kart such as unusual sounds from the engine, etc. </a:t>
            </a:r>
          </a:p>
          <a:p>
            <a:endParaRPr lang="en-US" dirty="0"/>
          </a:p>
        </p:txBody>
      </p:sp>
    </p:spTree>
    <p:extLst>
      <p:ext uri="{BB962C8B-B14F-4D97-AF65-F5344CB8AC3E}">
        <p14:creationId xmlns:p14="http://schemas.microsoft.com/office/powerpoint/2010/main" val="1336304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B8F3C-3D89-4D55-A559-20FF954976C1}"/>
              </a:ext>
            </a:extLst>
          </p:cNvPr>
          <p:cNvSpPr>
            <a:spLocks noGrp="1"/>
          </p:cNvSpPr>
          <p:nvPr>
            <p:ph type="title"/>
          </p:nvPr>
        </p:nvSpPr>
        <p:spPr/>
        <p:txBody>
          <a:bodyPr/>
          <a:lstStyle/>
          <a:p>
            <a:r>
              <a:rPr lang="en-US" dirty="0"/>
              <a:t>Youth Steward Training</a:t>
            </a:r>
          </a:p>
        </p:txBody>
      </p:sp>
      <p:sp>
        <p:nvSpPr>
          <p:cNvPr id="3" name="Content Placeholder 2">
            <a:extLst>
              <a:ext uri="{FF2B5EF4-FFF2-40B4-BE49-F238E27FC236}">
                <a16:creationId xmlns:a16="http://schemas.microsoft.com/office/drawing/2014/main" id="{9A38A3D5-AAC6-4016-A7C9-FA11538C1462}"/>
              </a:ext>
            </a:extLst>
          </p:cNvPr>
          <p:cNvSpPr>
            <a:spLocks noGrp="1"/>
          </p:cNvSpPr>
          <p:nvPr>
            <p:ph idx="1"/>
          </p:nvPr>
        </p:nvSpPr>
        <p:spPr/>
        <p:txBody>
          <a:bodyPr/>
          <a:lstStyle/>
          <a:p>
            <a:pPr marL="0" indent="0">
              <a:buNone/>
            </a:pPr>
            <a:r>
              <a:rPr lang="en-US" b="1" dirty="0"/>
              <a:t>Junior Drivers Meeting Safety Talk:</a:t>
            </a:r>
            <a:endParaRPr lang="en-US" dirty="0"/>
          </a:p>
          <a:p>
            <a:r>
              <a:rPr lang="en-US" dirty="0"/>
              <a:t>Drivers must follow the prescribed path from grid to course and back to grid. Drivers should look for grid workers and follow their instructions. </a:t>
            </a:r>
          </a:p>
          <a:p>
            <a:r>
              <a:rPr lang="en-US" dirty="0"/>
              <a:t>When at the starting line, drivers should not start out on course if they see a car on course. Bring the presence of the car to the attention of the starter.</a:t>
            </a:r>
          </a:p>
          <a:p>
            <a:endParaRPr lang="en-US" dirty="0"/>
          </a:p>
        </p:txBody>
      </p:sp>
    </p:spTree>
    <p:extLst>
      <p:ext uri="{BB962C8B-B14F-4D97-AF65-F5344CB8AC3E}">
        <p14:creationId xmlns:p14="http://schemas.microsoft.com/office/powerpoint/2010/main" val="221190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B8F3C-3D89-4D55-A559-20FF954976C1}"/>
              </a:ext>
            </a:extLst>
          </p:cNvPr>
          <p:cNvSpPr>
            <a:spLocks noGrp="1"/>
          </p:cNvSpPr>
          <p:nvPr>
            <p:ph type="title"/>
          </p:nvPr>
        </p:nvSpPr>
        <p:spPr/>
        <p:txBody>
          <a:bodyPr/>
          <a:lstStyle/>
          <a:p>
            <a:r>
              <a:rPr lang="en-US" dirty="0"/>
              <a:t>Youth Steward Training</a:t>
            </a:r>
          </a:p>
        </p:txBody>
      </p:sp>
      <p:sp>
        <p:nvSpPr>
          <p:cNvPr id="3" name="Content Placeholder 2">
            <a:extLst>
              <a:ext uri="{FF2B5EF4-FFF2-40B4-BE49-F238E27FC236}">
                <a16:creationId xmlns:a16="http://schemas.microsoft.com/office/drawing/2014/main" id="{9A38A3D5-AAC6-4016-A7C9-FA11538C1462}"/>
              </a:ext>
            </a:extLst>
          </p:cNvPr>
          <p:cNvSpPr>
            <a:spLocks noGrp="1"/>
          </p:cNvSpPr>
          <p:nvPr>
            <p:ph idx="1"/>
          </p:nvPr>
        </p:nvSpPr>
        <p:spPr/>
        <p:txBody>
          <a:bodyPr/>
          <a:lstStyle/>
          <a:p>
            <a:pPr marL="0" indent="0">
              <a:buNone/>
            </a:pPr>
            <a:r>
              <a:rPr lang="en-US" b="1" dirty="0"/>
              <a:t>Junior Drivers Meeting Safety Talk:</a:t>
            </a:r>
            <a:endParaRPr lang="en-US" dirty="0"/>
          </a:p>
          <a:p>
            <a:pPr lvl="0"/>
            <a:r>
              <a:rPr lang="en-US" dirty="0"/>
              <a:t>If the kart stalls on course and will not restart, wait for instructions from course worker(s). Drivers should look around and be aware of any hazardous condition (i.e., a car approaching). (If the engine does not restart, check the kill switch to see if was inadvertently turned off.)</a:t>
            </a:r>
          </a:p>
          <a:p>
            <a:pPr lvl="0"/>
            <a:r>
              <a:rPr lang="en-US" dirty="0"/>
              <a:t>After final runs, drivers may be directed to the scales for weighing.</a:t>
            </a:r>
          </a:p>
          <a:p>
            <a:r>
              <a:rPr lang="en-US" dirty="0"/>
              <a:t>Junior Drivers (not adults) should shut off the engine after returning to the grid.</a:t>
            </a:r>
          </a:p>
          <a:p>
            <a:endParaRPr lang="en-US" dirty="0"/>
          </a:p>
        </p:txBody>
      </p:sp>
    </p:spTree>
    <p:extLst>
      <p:ext uri="{BB962C8B-B14F-4D97-AF65-F5344CB8AC3E}">
        <p14:creationId xmlns:p14="http://schemas.microsoft.com/office/powerpoint/2010/main" val="3461971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B8F3C-3D89-4D55-A559-20FF954976C1}"/>
              </a:ext>
            </a:extLst>
          </p:cNvPr>
          <p:cNvSpPr>
            <a:spLocks noGrp="1"/>
          </p:cNvSpPr>
          <p:nvPr>
            <p:ph type="title"/>
          </p:nvPr>
        </p:nvSpPr>
        <p:spPr/>
        <p:txBody>
          <a:bodyPr/>
          <a:lstStyle/>
          <a:p>
            <a:r>
              <a:rPr lang="en-US" dirty="0"/>
              <a:t>Youth Steward Training</a:t>
            </a:r>
          </a:p>
        </p:txBody>
      </p:sp>
      <p:sp>
        <p:nvSpPr>
          <p:cNvPr id="3" name="Content Placeholder 2">
            <a:extLst>
              <a:ext uri="{FF2B5EF4-FFF2-40B4-BE49-F238E27FC236}">
                <a16:creationId xmlns:a16="http://schemas.microsoft.com/office/drawing/2014/main" id="{9A38A3D5-AAC6-4016-A7C9-FA11538C1462}"/>
              </a:ext>
            </a:extLst>
          </p:cNvPr>
          <p:cNvSpPr>
            <a:spLocks noGrp="1"/>
          </p:cNvSpPr>
          <p:nvPr>
            <p:ph idx="1"/>
          </p:nvPr>
        </p:nvSpPr>
        <p:spPr/>
        <p:txBody>
          <a:bodyPr/>
          <a:lstStyle/>
          <a:p>
            <a:pPr marL="0" indent="0">
              <a:buNone/>
            </a:pPr>
            <a:r>
              <a:rPr lang="en-US" b="1" dirty="0"/>
              <a:t>Junior Drivers Meeting Safety Talk:</a:t>
            </a:r>
            <a:endParaRPr lang="en-US" dirty="0"/>
          </a:p>
          <a:p>
            <a:pPr lvl="0"/>
            <a:r>
              <a:rPr lang="en-US" dirty="0"/>
              <a:t>Drivers should be briefed on what to do in case of brake failure – put the kart into a spin.</a:t>
            </a:r>
          </a:p>
          <a:p>
            <a:pPr lvl="0"/>
            <a:r>
              <a:rPr lang="en-US" dirty="0"/>
              <a:t>Drivers should be briefed on what to do in case of a stuck throttle – hit the brakes with full force, turn off the kill switch, and put the kart into a spin.</a:t>
            </a:r>
          </a:p>
          <a:p>
            <a:pPr lvl="0"/>
            <a:r>
              <a:rPr lang="en-US" dirty="0"/>
              <a:t>Drivers should be briefed on what to do in case a wheel comes off – hang on and wait for the kart to come to a stop.</a:t>
            </a:r>
          </a:p>
          <a:p>
            <a:endParaRPr lang="en-US" dirty="0"/>
          </a:p>
        </p:txBody>
      </p:sp>
    </p:spTree>
    <p:extLst>
      <p:ext uri="{BB962C8B-B14F-4D97-AF65-F5344CB8AC3E}">
        <p14:creationId xmlns:p14="http://schemas.microsoft.com/office/powerpoint/2010/main" val="3247386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B8F3C-3D89-4D55-A559-20FF954976C1}"/>
              </a:ext>
            </a:extLst>
          </p:cNvPr>
          <p:cNvSpPr>
            <a:spLocks noGrp="1"/>
          </p:cNvSpPr>
          <p:nvPr>
            <p:ph type="title"/>
          </p:nvPr>
        </p:nvSpPr>
        <p:spPr/>
        <p:txBody>
          <a:bodyPr/>
          <a:lstStyle/>
          <a:p>
            <a:r>
              <a:rPr lang="en-US" dirty="0"/>
              <a:t>Youth Steward Training</a:t>
            </a:r>
          </a:p>
        </p:txBody>
      </p:sp>
      <p:sp>
        <p:nvSpPr>
          <p:cNvPr id="3" name="Content Placeholder 2">
            <a:extLst>
              <a:ext uri="{FF2B5EF4-FFF2-40B4-BE49-F238E27FC236}">
                <a16:creationId xmlns:a16="http://schemas.microsoft.com/office/drawing/2014/main" id="{9A38A3D5-AAC6-4016-A7C9-FA11538C1462}"/>
              </a:ext>
            </a:extLst>
          </p:cNvPr>
          <p:cNvSpPr>
            <a:spLocks noGrp="1"/>
          </p:cNvSpPr>
          <p:nvPr>
            <p:ph idx="1"/>
          </p:nvPr>
        </p:nvSpPr>
        <p:spPr/>
        <p:txBody>
          <a:bodyPr/>
          <a:lstStyle/>
          <a:p>
            <a:pPr marL="0" indent="0">
              <a:buNone/>
            </a:pPr>
            <a:r>
              <a:rPr lang="en-US" b="1" dirty="0"/>
              <a:t>Kart Tech Inspector:</a:t>
            </a:r>
            <a:endParaRPr lang="en-US" dirty="0"/>
          </a:p>
          <a:p>
            <a:pPr lvl="0"/>
            <a:r>
              <a:rPr lang="en-US" dirty="0"/>
              <a:t>Any adult SCCA® member who has completed kart safety (tech) inspector training.</a:t>
            </a:r>
          </a:p>
          <a:p>
            <a:endParaRPr lang="en-US" dirty="0"/>
          </a:p>
        </p:txBody>
      </p:sp>
    </p:spTree>
    <p:extLst>
      <p:ext uri="{BB962C8B-B14F-4D97-AF65-F5344CB8AC3E}">
        <p14:creationId xmlns:p14="http://schemas.microsoft.com/office/powerpoint/2010/main" val="2775128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B8F3C-3D89-4D55-A559-20FF954976C1}"/>
              </a:ext>
            </a:extLst>
          </p:cNvPr>
          <p:cNvSpPr>
            <a:spLocks noGrp="1"/>
          </p:cNvSpPr>
          <p:nvPr>
            <p:ph type="title"/>
          </p:nvPr>
        </p:nvSpPr>
        <p:spPr/>
        <p:txBody>
          <a:bodyPr/>
          <a:lstStyle/>
          <a:p>
            <a:r>
              <a:rPr lang="en-US" dirty="0"/>
              <a:t>Youth Steward Training</a:t>
            </a:r>
          </a:p>
        </p:txBody>
      </p:sp>
      <p:sp>
        <p:nvSpPr>
          <p:cNvPr id="3" name="Content Placeholder 2">
            <a:extLst>
              <a:ext uri="{FF2B5EF4-FFF2-40B4-BE49-F238E27FC236}">
                <a16:creationId xmlns:a16="http://schemas.microsoft.com/office/drawing/2014/main" id="{9A38A3D5-AAC6-4016-A7C9-FA11538C1462}"/>
              </a:ext>
            </a:extLst>
          </p:cNvPr>
          <p:cNvSpPr>
            <a:spLocks noGrp="1"/>
          </p:cNvSpPr>
          <p:nvPr>
            <p:ph idx="1"/>
          </p:nvPr>
        </p:nvSpPr>
        <p:spPr/>
        <p:txBody>
          <a:bodyPr/>
          <a:lstStyle/>
          <a:p>
            <a:pPr marL="0" indent="0">
              <a:buNone/>
            </a:pPr>
            <a:r>
              <a:rPr lang="en-US" b="1" dirty="0"/>
              <a:t>Kart Course Designer:</a:t>
            </a:r>
            <a:endParaRPr lang="en-US" dirty="0"/>
          </a:p>
          <a:p>
            <a:pPr lvl="0"/>
            <a:r>
              <a:rPr lang="en-US" dirty="0"/>
              <a:t>Any adult SCCA® member that has completed the Kart Course Designer training. A course that has been approved by a Solo® Safety Steward who has completed the Solo® Safety Training with the updated kart-specific training does not require a specific Kart Course Designer.</a:t>
            </a:r>
          </a:p>
          <a:p>
            <a:endParaRPr lang="en-US" dirty="0"/>
          </a:p>
        </p:txBody>
      </p:sp>
    </p:spTree>
    <p:extLst>
      <p:ext uri="{BB962C8B-B14F-4D97-AF65-F5344CB8AC3E}">
        <p14:creationId xmlns:p14="http://schemas.microsoft.com/office/powerpoint/2010/main" val="397929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B8F3C-3D89-4D55-A559-20FF954976C1}"/>
              </a:ext>
            </a:extLst>
          </p:cNvPr>
          <p:cNvSpPr>
            <a:spLocks noGrp="1"/>
          </p:cNvSpPr>
          <p:nvPr>
            <p:ph type="title"/>
          </p:nvPr>
        </p:nvSpPr>
        <p:spPr/>
        <p:txBody>
          <a:bodyPr/>
          <a:lstStyle/>
          <a:p>
            <a:r>
              <a:rPr lang="en-US" dirty="0"/>
              <a:t>Youth Steward Training</a:t>
            </a:r>
          </a:p>
        </p:txBody>
      </p:sp>
      <p:sp>
        <p:nvSpPr>
          <p:cNvPr id="3" name="Content Placeholder 2">
            <a:extLst>
              <a:ext uri="{FF2B5EF4-FFF2-40B4-BE49-F238E27FC236}">
                <a16:creationId xmlns:a16="http://schemas.microsoft.com/office/drawing/2014/main" id="{9A38A3D5-AAC6-4016-A7C9-FA11538C1462}"/>
              </a:ext>
            </a:extLst>
          </p:cNvPr>
          <p:cNvSpPr>
            <a:spLocks noGrp="1"/>
          </p:cNvSpPr>
          <p:nvPr>
            <p:ph idx="1"/>
          </p:nvPr>
        </p:nvSpPr>
        <p:spPr/>
        <p:txBody>
          <a:bodyPr/>
          <a:lstStyle/>
          <a:p>
            <a:pPr marL="0" indent="0">
              <a:buNone/>
            </a:pPr>
            <a:r>
              <a:rPr lang="en-US" b="1" dirty="0"/>
              <a:t>Safety Items in Section 19.2:</a:t>
            </a:r>
            <a:endParaRPr lang="en-US" dirty="0"/>
          </a:p>
          <a:p>
            <a:pPr lvl="0"/>
            <a:r>
              <a:rPr lang="en-US" dirty="0"/>
              <a:t>On centrifugal clutch-based karts, the engine may not be started or running without a driver sitting in the seat unless the two (2) rear driven wheels are suspended in a secure manner preventing the tires contacting the ground.</a:t>
            </a:r>
          </a:p>
          <a:p>
            <a:pPr lvl="0"/>
            <a:r>
              <a:rPr lang="en-US" dirty="0"/>
              <a:t>When a kart is securely resting on a kart stand, the rear wheels and tires cannot be rotated by the engine unless all minors are a minimum of 3 feet from the rotating assembly.</a:t>
            </a:r>
          </a:p>
          <a:p>
            <a:endParaRPr lang="en-US" dirty="0"/>
          </a:p>
        </p:txBody>
      </p:sp>
    </p:spTree>
    <p:extLst>
      <p:ext uri="{BB962C8B-B14F-4D97-AF65-F5344CB8AC3E}">
        <p14:creationId xmlns:p14="http://schemas.microsoft.com/office/powerpoint/2010/main" val="1278053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B8F3C-3D89-4D55-A559-20FF954976C1}"/>
              </a:ext>
            </a:extLst>
          </p:cNvPr>
          <p:cNvSpPr>
            <a:spLocks noGrp="1"/>
          </p:cNvSpPr>
          <p:nvPr>
            <p:ph type="title"/>
          </p:nvPr>
        </p:nvSpPr>
        <p:spPr/>
        <p:txBody>
          <a:bodyPr/>
          <a:lstStyle/>
          <a:p>
            <a:r>
              <a:rPr lang="en-US" dirty="0"/>
              <a:t>Youth Steward Training</a:t>
            </a:r>
          </a:p>
        </p:txBody>
      </p:sp>
      <p:sp>
        <p:nvSpPr>
          <p:cNvPr id="3" name="Content Placeholder 2">
            <a:extLst>
              <a:ext uri="{FF2B5EF4-FFF2-40B4-BE49-F238E27FC236}">
                <a16:creationId xmlns:a16="http://schemas.microsoft.com/office/drawing/2014/main" id="{9A38A3D5-AAC6-4016-A7C9-FA11538C1462}"/>
              </a:ext>
            </a:extLst>
          </p:cNvPr>
          <p:cNvSpPr>
            <a:spLocks noGrp="1"/>
          </p:cNvSpPr>
          <p:nvPr>
            <p:ph idx="1"/>
          </p:nvPr>
        </p:nvSpPr>
        <p:spPr/>
        <p:txBody>
          <a:bodyPr/>
          <a:lstStyle/>
          <a:p>
            <a:pPr marL="0" indent="0">
              <a:buNone/>
            </a:pPr>
            <a:r>
              <a:rPr lang="en-US" b="1" dirty="0"/>
              <a:t>Safety Items in Section 19.2:</a:t>
            </a:r>
            <a:endParaRPr lang="en-US" dirty="0"/>
          </a:p>
          <a:p>
            <a:pPr lvl="0"/>
            <a:r>
              <a:rPr lang="en-US" dirty="0"/>
              <a:t>Pedal extensions must be positively secured in a manner that prevents movement out of its intended position, possibly interfering with pedal operation.  Examples such as a through-bolt, machined flatten surface with a set screw, or brackets are acceptable. Cylindrical (round) pedal extensions are exempt. </a:t>
            </a:r>
          </a:p>
          <a:p>
            <a:endParaRPr lang="en-US" dirty="0"/>
          </a:p>
        </p:txBody>
      </p:sp>
    </p:spTree>
    <p:extLst>
      <p:ext uri="{BB962C8B-B14F-4D97-AF65-F5344CB8AC3E}">
        <p14:creationId xmlns:p14="http://schemas.microsoft.com/office/powerpoint/2010/main" val="668151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bright="70000" contrast="-70000"/>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1F4FE-CC4E-4970-9B89-F761410F2485}"/>
              </a:ext>
            </a:extLst>
          </p:cNvPr>
          <p:cNvSpPr>
            <a:spLocks noGrp="1"/>
          </p:cNvSpPr>
          <p:nvPr>
            <p:ph type="title"/>
          </p:nvPr>
        </p:nvSpPr>
        <p:spPr/>
        <p:txBody>
          <a:bodyPr/>
          <a:lstStyle/>
          <a:p>
            <a:r>
              <a:rPr lang="en-US" dirty="0"/>
              <a:t>Youth Steward Training</a:t>
            </a:r>
          </a:p>
        </p:txBody>
      </p:sp>
      <p:sp>
        <p:nvSpPr>
          <p:cNvPr id="3" name="Content Placeholder 2">
            <a:extLst>
              <a:ext uri="{FF2B5EF4-FFF2-40B4-BE49-F238E27FC236}">
                <a16:creationId xmlns:a16="http://schemas.microsoft.com/office/drawing/2014/main" id="{9ACCB029-1E20-4F5D-A7A6-150FC21535A1}"/>
              </a:ext>
            </a:extLst>
          </p:cNvPr>
          <p:cNvSpPr>
            <a:spLocks noGrp="1"/>
          </p:cNvSpPr>
          <p:nvPr>
            <p:ph idx="1"/>
          </p:nvPr>
        </p:nvSpPr>
        <p:spPr/>
        <p:txBody>
          <a:bodyPr/>
          <a:lstStyle/>
          <a:p>
            <a:pPr marL="0" indent="0" algn="ctr">
              <a:buNone/>
            </a:pPr>
            <a:r>
              <a:rPr lang="en-US" dirty="0"/>
              <a:t>Thanks for participating!</a:t>
            </a:r>
          </a:p>
          <a:p>
            <a:pPr marL="0" indent="0" algn="ctr">
              <a:buNone/>
            </a:pPr>
            <a:r>
              <a:rPr lang="en-US" dirty="0"/>
              <a:t>Questions?</a:t>
            </a:r>
          </a:p>
        </p:txBody>
      </p:sp>
    </p:spTree>
    <p:extLst>
      <p:ext uri="{BB962C8B-B14F-4D97-AF65-F5344CB8AC3E}">
        <p14:creationId xmlns:p14="http://schemas.microsoft.com/office/powerpoint/2010/main" val="612430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bright="70000" contrast="-70000"/>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E50A8-FAD3-45F5-B12E-0E1A087AF969}"/>
              </a:ext>
            </a:extLst>
          </p:cNvPr>
          <p:cNvSpPr>
            <a:spLocks noGrp="1"/>
          </p:cNvSpPr>
          <p:nvPr>
            <p:ph type="ctrTitle"/>
          </p:nvPr>
        </p:nvSpPr>
        <p:spPr/>
        <p:txBody>
          <a:bodyPr/>
          <a:lstStyle/>
          <a:p>
            <a:r>
              <a:rPr lang="en-US" dirty="0"/>
              <a:t>Youth Steward Training</a:t>
            </a:r>
          </a:p>
        </p:txBody>
      </p:sp>
      <p:sp>
        <p:nvSpPr>
          <p:cNvPr id="3" name="Subtitle 2">
            <a:extLst>
              <a:ext uri="{FF2B5EF4-FFF2-40B4-BE49-F238E27FC236}">
                <a16:creationId xmlns:a16="http://schemas.microsoft.com/office/drawing/2014/main" id="{B4FB4A30-FB98-4C70-95B9-BFC600523DF4}"/>
              </a:ext>
            </a:extLst>
          </p:cNvPr>
          <p:cNvSpPr>
            <a:spLocks noGrp="1"/>
          </p:cNvSpPr>
          <p:nvPr>
            <p:ph type="subTitle" idx="1"/>
          </p:nvPr>
        </p:nvSpPr>
        <p:spPr>
          <a:xfrm>
            <a:off x="1524000" y="3602037"/>
            <a:ext cx="9144000" cy="2133599"/>
          </a:xfrm>
        </p:spPr>
        <p:txBody>
          <a:bodyPr>
            <a:normAutofit/>
          </a:bodyPr>
          <a:lstStyle/>
          <a:p>
            <a:r>
              <a:rPr lang="en-US" sz="2800" b="1" dirty="0"/>
              <a:t>Ad Hoc Committee on Kart Safety</a:t>
            </a:r>
          </a:p>
          <a:p>
            <a:r>
              <a:rPr lang="en-US" dirty="0"/>
              <a:t>Steve Hudson (SEB), chair</a:t>
            </a:r>
          </a:p>
          <a:p>
            <a:r>
              <a:rPr lang="en-US" dirty="0"/>
              <a:t>Kathy Barnes (SSC), Paul Russell (KAC), and Dan Cyr (KAC)</a:t>
            </a:r>
          </a:p>
          <a:p>
            <a:r>
              <a:rPr lang="en-US" dirty="0"/>
              <a:t>Doug Gill (Liaison)</a:t>
            </a:r>
          </a:p>
        </p:txBody>
      </p:sp>
      <p:pic>
        <p:nvPicPr>
          <p:cNvPr id="4" name="Picture 3" descr="A picture containing clipart&#10;&#10;Description generated with very high confidence">
            <a:extLst>
              <a:ext uri="{FF2B5EF4-FFF2-40B4-BE49-F238E27FC236}">
                <a16:creationId xmlns:a16="http://schemas.microsoft.com/office/drawing/2014/main" id="{3C10E833-5EB4-4D62-A3BF-63AEE96B10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8400" y="274320"/>
            <a:ext cx="1828800" cy="914400"/>
          </a:xfrm>
          <a:prstGeom prst="rect">
            <a:avLst/>
          </a:prstGeom>
        </p:spPr>
      </p:pic>
      <p:pic>
        <p:nvPicPr>
          <p:cNvPr id="5" name="Picture 4" descr="A picture containing clipart&#10;&#10;Description generated with very high confidence">
            <a:extLst>
              <a:ext uri="{FF2B5EF4-FFF2-40B4-BE49-F238E27FC236}">
                <a16:creationId xmlns:a16="http://schemas.microsoft.com/office/drawing/2014/main" id="{E5D4D867-940A-484D-9180-13CECA928E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 y="5669280"/>
            <a:ext cx="2650438" cy="914400"/>
          </a:xfrm>
          <a:prstGeom prst="rect">
            <a:avLst/>
          </a:prstGeom>
        </p:spPr>
      </p:pic>
    </p:spTree>
    <p:extLst>
      <p:ext uri="{BB962C8B-B14F-4D97-AF65-F5344CB8AC3E}">
        <p14:creationId xmlns:p14="http://schemas.microsoft.com/office/powerpoint/2010/main" val="3352824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bright="70000" contrast="-70000"/>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CCB029-1E20-4F5D-A7A6-150FC21535A1}"/>
              </a:ext>
            </a:extLst>
          </p:cNvPr>
          <p:cNvSpPr>
            <a:spLocks noGrp="1"/>
          </p:cNvSpPr>
          <p:nvPr>
            <p:ph idx="1"/>
          </p:nvPr>
        </p:nvSpPr>
        <p:spPr/>
        <p:txBody>
          <a:bodyPr/>
          <a:lstStyle/>
          <a:p>
            <a:pPr marL="0" indent="0" algn="ctr">
              <a:buNone/>
            </a:pPr>
            <a:r>
              <a:rPr lang="en-US" dirty="0"/>
              <a:t>Doug Gill</a:t>
            </a:r>
          </a:p>
          <a:p>
            <a:pPr marL="0" indent="0" algn="ctr">
              <a:buNone/>
            </a:pPr>
            <a:r>
              <a:rPr lang="en-US" dirty="0"/>
              <a:t>SCCA® Solo® Competition Manager</a:t>
            </a:r>
          </a:p>
          <a:p>
            <a:pPr marL="0" indent="0" algn="ctr">
              <a:buNone/>
            </a:pPr>
            <a:r>
              <a:rPr lang="en-US" dirty="0"/>
              <a:t>1-800-770-2055</a:t>
            </a:r>
          </a:p>
          <a:p>
            <a:pPr marL="0" indent="0" algn="ctr">
              <a:buNone/>
            </a:pPr>
            <a:r>
              <a:rPr lang="en-US" dirty="0"/>
              <a:t>785-357-7222</a:t>
            </a:r>
          </a:p>
          <a:p>
            <a:pPr marL="0" indent="0" algn="ctr">
              <a:buNone/>
            </a:pPr>
            <a:r>
              <a:rPr lang="en-US" dirty="0"/>
              <a:t>dgill@scca.com</a:t>
            </a:r>
          </a:p>
        </p:txBody>
      </p:sp>
    </p:spTree>
    <p:extLst>
      <p:ext uri="{BB962C8B-B14F-4D97-AF65-F5344CB8AC3E}">
        <p14:creationId xmlns:p14="http://schemas.microsoft.com/office/powerpoint/2010/main" val="343429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1C8D4-2AB4-46A3-BCD6-735A5F15D0B9}"/>
              </a:ext>
            </a:extLst>
          </p:cNvPr>
          <p:cNvSpPr>
            <a:spLocks noGrp="1"/>
          </p:cNvSpPr>
          <p:nvPr>
            <p:ph type="title"/>
          </p:nvPr>
        </p:nvSpPr>
        <p:spPr/>
        <p:txBody>
          <a:bodyPr/>
          <a:lstStyle/>
          <a:p>
            <a:r>
              <a:rPr lang="en-US" dirty="0"/>
              <a:t>Youth Steward Training</a:t>
            </a:r>
          </a:p>
        </p:txBody>
      </p:sp>
      <p:sp>
        <p:nvSpPr>
          <p:cNvPr id="3" name="Content Placeholder 2">
            <a:extLst>
              <a:ext uri="{FF2B5EF4-FFF2-40B4-BE49-F238E27FC236}">
                <a16:creationId xmlns:a16="http://schemas.microsoft.com/office/drawing/2014/main" id="{72938297-F651-4E44-88CA-AE1E4E881631}"/>
              </a:ext>
            </a:extLst>
          </p:cNvPr>
          <p:cNvSpPr>
            <a:spLocks noGrp="1"/>
          </p:cNvSpPr>
          <p:nvPr>
            <p:ph idx="1"/>
          </p:nvPr>
        </p:nvSpPr>
        <p:spPr>
          <a:xfrm>
            <a:off x="838200" y="1825624"/>
            <a:ext cx="10515600" cy="4798459"/>
          </a:xfrm>
        </p:spPr>
        <p:txBody>
          <a:bodyPr/>
          <a:lstStyle/>
          <a:p>
            <a:pPr marL="6350" indent="0">
              <a:buNone/>
            </a:pPr>
            <a:r>
              <a:rPr lang="en-US" b="1" dirty="0"/>
              <a:t>The Youth Steward:</a:t>
            </a:r>
          </a:p>
          <a:p>
            <a:pPr marL="225425" indent="-219075"/>
            <a:r>
              <a:rPr lang="en-US" dirty="0"/>
              <a:t>Is a licensed position. </a:t>
            </a:r>
          </a:p>
          <a:p>
            <a:pPr marL="225425" indent="-219075"/>
            <a:r>
              <a:rPr lang="en-US" dirty="0"/>
              <a:t>Must be an adult SCCA® member in good standing. </a:t>
            </a:r>
          </a:p>
          <a:p>
            <a:pPr marL="225425" indent="-219075"/>
            <a:r>
              <a:rPr lang="en-US" dirty="0"/>
              <a:t>Must be 18 years of age or older.</a:t>
            </a:r>
          </a:p>
          <a:p>
            <a:pPr marL="225425" indent="-219075"/>
            <a:r>
              <a:rPr lang="en-US" dirty="0"/>
              <a:t>Must complete initial Youth Steward training. </a:t>
            </a:r>
          </a:p>
          <a:p>
            <a:pPr marL="225425" indent="-219075"/>
            <a:r>
              <a:rPr lang="en-US" dirty="0"/>
              <a:t>Must renew the Youth Steward license every three (3) years after completion of an appropriate continuing education course. </a:t>
            </a:r>
          </a:p>
          <a:p>
            <a:pPr marL="225425" indent="-219075"/>
            <a:endParaRPr lang="en-US" dirty="0"/>
          </a:p>
        </p:txBody>
      </p:sp>
    </p:spTree>
    <p:extLst>
      <p:ext uri="{BB962C8B-B14F-4D97-AF65-F5344CB8AC3E}">
        <p14:creationId xmlns:p14="http://schemas.microsoft.com/office/powerpoint/2010/main" val="2251155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1C8D4-2AB4-46A3-BCD6-735A5F15D0B9}"/>
              </a:ext>
            </a:extLst>
          </p:cNvPr>
          <p:cNvSpPr>
            <a:spLocks noGrp="1"/>
          </p:cNvSpPr>
          <p:nvPr>
            <p:ph type="title"/>
          </p:nvPr>
        </p:nvSpPr>
        <p:spPr/>
        <p:txBody>
          <a:bodyPr/>
          <a:lstStyle/>
          <a:p>
            <a:r>
              <a:rPr lang="en-US" dirty="0"/>
              <a:t>Youth Steward Training</a:t>
            </a:r>
          </a:p>
        </p:txBody>
      </p:sp>
      <p:sp>
        <p:nvSpPr>
          <p:cNvPr id="3" name="Content Placeholder 2">
            <a:extLst>
              <a:ext uri="{FF2B5EF4-FFF2-40B4-BE49-F238E27FC236}">
                <a16:creationId xmlns:a16="http://schemas.microsoft.com/office/drawing/2014/main" id="{72938297-F651-4E44-88CA-AE1E4E881631}"/>
              </a:ext>
            </a:extLst>
          </p:cNvPr>
          <p:cNvSpPr>
            <a:spLocks noGrp="1"/>
          </p:cNvSpPr>
          <p:nvPr>
            <p:ph idx="1"/>
          </p:nvPr>
        </p:nvSpPr>
        <p:spPr>
          <a:xfrm>
            <a:off x="838200" y="1825624"/>
            <a:ext cx="10515600" cy="4798459"/>
          </a:xfrm>
        </p:spPr>
        <p:txBody>
          <a:bodyPr/>
          <a:lstStyle/>
          <a:p>
            <a:pPr marL="6350" indent="0">
              <a:buNone/>
            </a:pPr>
            <a:r>
              <a:rPr lang="en-US" b="1" dirty="0"/>
              <a:t>The Youth Steward:</a:t>
            </a:r>
          </a:p>
          <a:p>
            <a:r>
              <a:rPr lang="en-US" dirty="0"/>
              <a:t>Must provide </a:t>
            </a:r>
            <a:r>
              <a:rPr lang="en-US" b="1" dirty="0"/>
              <a:t>annual</a:t>
            </a:r>
            <a:r>
              <a:rPr lang="en-US" dirty="0"/>
              <a:t> face-to-face training with the Region holding a Kart program to emphasize making safety first and to review procedures and training the Region uses for its Kart program.</a:t>
            </a:r>
          </a:p>
          <a:p>
            <a:pPr marL="225425" indent="-219075"/>
            <a:endParaRPr lang="en-US" dirty="0"/>
          </a:p>
        </p:txBody>
      </p:sp>
    </p:spTree>
    <p:extLst>
      <p:ext uri="{BB962C8B-B14F-4D97-AF65-F5344CB8AC3E}">
        <p14:creationId xmlns:p14="http://schemas.microsoft.com/office/powerpoint/2010/main" val="1116870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1C8D4-2AB4-46A3-BCD6-735A5F15D0B9}"/>
              </a:ext>
            </a:extLst>
          </p:cNvPr>
          <p:cNvSpPr>
            <a:spLocks noGrp="1"/>
          </p:cNvSpPr>
          <p:nvPr>
            <p:ph type="title"/>
          </p:nvPr>
        </p:nvSpPr>
        <p:spPr/>
        <p:txBody>
          <a:bodyPr/>
          <a:lstStyle/>
          <a:p>
            <a:r>
              <a:rPr lang="en-US" dirty="0"/>
              <a:t>Youth Steward Training</a:t>
            </a:r>
          </a:p>
        </p:txBody>
      </p:sp>
      <p:sp>
        <p:nvSpPr>
          <p:cNvPr id="3" name="Content Placeholder 2">
            <a:extLst>
              <a:ext uri="{FF2B5EF4-FFF2-40B4-BE49-F238E27FC236}">
                <a16:creationId xmlns:a16="http://schemas.microsoft.com/office/drawing/2014/main" id="{72938297-F651-4E44-88CA-AE1E4E881631}"/>
              </a:ext>
            </a:extLst>
          </p:cNvPr>
          <p:cNvSpPr>
            <a:spLocks noGrp="1"/>
          </p:cNvSpPr>
          <p:nvPr>
            <p:ph idx="1"/>
          </p:nvPr>
        </p:nvSpPr>
        <p:spPr/>
        <p:txBody>
          <a:bodyPr/>
          <a:lstStyle/>
          <a:p>
            <a:pPr marL="0" indent="0">
              <a:buNone/>
            </a:pPr>
            <a:r>
              <a:rPr lang="en-US" b="1" dirty="0"/>
              <a:t>Pre-event consulting w/ event chair, SSS, course designer, tech, etc.:</a:t>
            </a:r>
          </a:p>
          <a:p>
            <a:r>
              <a:rPr lang="en-US" dirty="0"/>
              <a:t>Location of Junior Driver grid considering traffic flow.</a:t>
            </a:r>
          </a:p>
          <a:p>
            <a:r>
              <a:rPr lang="en-US" dirty="0"/>
              <a:t>Establish work assignments for Junior Drivers. </a:t>
            </a:r>
          </a:p>
          <a:p>
            <a:r>
              <a:rPr lang="en-US" dirty="0"/>
              <a:t>Confirm marking of kart-specific course hazards.</a:t>
            </a:r>
          </a:p>
          <a:p>
            <a:r>
              <a:rPr lang="en-US" dirty="0"/>
              <a:t>Location of Junior Driver orientation/meeting.</a:t>
            </a:r>
          </a:p>
          <a:p>
            <a:r>
              <a:rPr lang="en-US" dirty="0"/>
              <a:t>Identify assistants (recommended).</a:t>
            </a:r>
          </a:p>
          <a:p>
            <a:endParaRPr lang="en-US" dirty="0"/>
          </a:p>
        </p:txBody>
      </p:sp>
    </p:spTree>
    <p:extLst>
      <p:ext uri="{BB962C8B-B14F-4D97-AF65-F5344CB8AC3E}">
        <p14:creationId xmlns:p14="http://schemas.microsoft.com/office/powerpoint/2010/main" val="81134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1C8D4-2AB4-46A3-BCD6-735A5F15D0B9}"/>
              </a:ext>
            </a:extLst>
          </p:cNvPr>
          <p:cNvSpPr>
            <a:spLocks noGrp="1"/>
          </p:cNvSpPr>
          <p:nvPr>
            <p:ph type="title"/>
          </p:nvPr>
        </p:nvSpPr>
        <p:spPr/>
        <p:txBody>
          <a:bodyPr/>
          <a:lstStyle/>
          <a:p>
            <a:r>
              <a:rPr lang="en-US" dirty="0"/>
              <a:t>Youth Steward Training</a:t>
            </a:r>
          </a:p>
        </p:txBody>
      </p:sp>
      <p:sp>
        <p:nvSpPr>
          <p:cNvPr id="3" name="Content Placeholder 2">
            <a:extLst>
              <a:ext uri="{FF2B5EF4-FFF2-40B4-BE49-F238E27FC236}">
                <a16:creationId xmlns:a16="http://schemas.microsoft.com/office/drawing/2014/main" id="{72938297-F651-4E44-88CA-AE1E4E881631}"/>
              </a:ext>
            </a:extLst>
          </p:cNvPr>
          <p:cNvSpPr>
            <a:spLocks noGrp="1"/>
          </p:cNvSpPr>
          <p:nvPr>
            <p:ph idx="1"/>
          </p:nvPr>
        </p:nvSpPr>
        <p:spPr/>
        <p:txBody>
          <a:bodyPr/>
          <a:lstStyle/>
          <a:p>
            <a:pPr marL="0" indent="0">
              <a:buNone/>
            </a:pPr>
            <a:r>
              <a:rPr lang="en-US" b="1" dirty="0"/>
              <a:t>Prior to competition runs:</a:t>
            </a:r>
          </a:p>
          <a:p>
            <a:r>
              <a:rPr lang="en-US" dirty="0"/>
              <a:t>Announce Junior Driver plans at the general drivers’ meeting.</a:t>
            </a:r>
          </a:p>
          <a:p>
            <a:r>
              <a:rPr lang="en-US" dirty="0"/>
              <a:t>Have an additional meeting for Junior Drivers.</a:t>
            </a:r>
          </a:p>
          <a:p>
            <a:r>
              <a:rPr lang="en-US" dirty="0"/>
              <a:t>Review safety procedures for Junior drivers and have a written copy of procedures available for each driver and adult (parent/guardian).</a:t>
            </a:r>
          </a:p>
          <a:p>
            <a:r>
              <a:rPr lang="en-US" dirty="0"/>
              <a:t>For inexperienced Junior Drivers, conduct a vehicle orientation session and lead a minimum of two (2) course walks w/ instruction.</a:t>
            </a:r>
          </a:p>
          <a:p>
            <a:endParaRPr lang="en-US" dirty="0"/>
          </a:p>
        </p:txBody>
      </p:sp>
    </p:spTree>
    <p:extLst>
      <p:ext uri="{BB962C8B-B14F-4D97-AF65-F5344CB8AC3E}">
        <p14:creationId xmlns:p14="http://schemas.microsoft.com/office/powerpoint/2010/main" val="3635186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1C8D4-2AB4-46A3-BCD6-735A5F15D0B9}"/>
              </a:ext>
            </a:extLst>
          </p:cNvPr>
          <p:cNvSpPr>
            <a:spLocks noGrp="1"/>
          </p:cNvSpPr>
          <p:nvPr>
            <p:ph type="title"/>
          </p:nvPr>
        </p:nvSpPr>
        <p:spPr/>
        <p:txBody>
          <a:bodyPr/>
          <a:lstStyle/>
          <a:p>
            <a:r>
              <a:rPr lang="en-US" dirty="0"/>
              <a:t>Youth Steward Training</a:t>
            </a:r>
          </a:p>
        </p:txBody>
      </p:sp>
      <p:sp>
        <p:nvSpPr>
          <p:cNvPr id="3" name="Content Placeholder 2">
            <a:extLst>
              <a:ext uri="{FF2B5EF4-FFF2-40B4-BE49-F238E27FC236}">
                <a16:creationId xmlns:a16="http://schemas.microsoft.com/office/drawing/2014/main" id="{72938297-F651-4E44-88CA-AE1E4E881631}"/>
              </a:ext>
            </a:extLst>
          </p:cNvPr>
          <p:cNvSpPr>
            <a:spLocks noGrp="1"/>
          </p:cNvSpPr>
          <p:nvPr>
            <p:ph idx="1"/>
          </p:nvPr>
        </p:nvSpPr>
        <p:spPr/>
        <p:txBody>
          <a:bodyPr/>
          <a:lstStyle/>
          <a:p>
            <a:pPr marL="0" indent="0">
              <a:buNone/>
            </a:pPr>
            <a:r>
              <a:rPr lang="en-US" b="1" dirty="0"/>
              <a:t>During and after runs:</a:t>
            </a:r>
          </a:p>
          <a:p>
            <a:r>
              <a:rPr lang="en-US" dirty="0"/>
              <a:t>Oversee grid, course entrance, and course exit.</a:t>
            </a:r>
          </a:p>
          <a:p>
            <a:r>
              <a:rPr lang="en-US" dirty="0"/>
              <a:t>Oversee any adjustments and/or changes to Junior Driver karts.</a:t>
            </a:r>
          </a:p>
          <a:p>
            <a:r>
              <a:rPr lang="en-US" dirty="0"/>
              <a:t>Oversee the conduct of Junior Drivers.</a:t>
            </a:r>
          </a:p>
          <a:p>
            <a:r>
              <a:rPr lang="en-US" dirty="0"/>
              <a:t>Issue any disciplinary action, if needed.</a:t>
            </a:r>
          </a:p>
          <a:p>
            <a:r>
              <a:rPr lang="en-US" dirty="0"/>
              <a:t>Encourage Junior Drivers.</a:t>
            </a:r>
          </a:p>
          <a:p>
            <a:r>
              <a:rPr lang="en-US" dirty="0"/>
              <a:t>Manage parents.</a:t>
            </a:r>
          </a:p>
          <a:p>
            <a:endParaRPr lang="en-US" dirty="0"/>
          </a:p>
        </p:txBody>
      </p:sp>
    </p:spTree>
    <p:extLst>
      <p:ext uri="{BB962C8B-B14F-4D97-AF65-F5344CB8AC3E}">
        <p14:creationId xmlns:p14="http://schemas.microsoft.com/office/powerpoint/2010/main" val="2721349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B8F3C-3D89-4D55-A559-20FF954976C1}"/>
              </a:ext>
            </a:extLst>
          </p:cNvPr>
          <p:cNvSpPr>
            <a:spLocks noGrp="1"/>
          </p:cNvSpPr>
          <p:nvPr>
            <p:ph type="title"/>
          </p:nvPr>
        </p:nvSpPr>
        <p:spPr/>
        <p:txBody>
          <a:bodyPr/>
          <a:lstStyle/>
          <a:p>
            <a:r>
              <a:rPr lang="en-US" dirty="0"/>
              <a:t>Youth Steward Training</a:t>
            </a:r>
          </a:p>
        </p:txBody>
      </p:sp>
      <p:sp>
        <p:nvSpPr>
          <p:cNvPr id="3" name="Content Placeholder 2">
            <a:extLst>
              <a:ext uri="{FF2B5EF4-FFF2-40B4-BE49-F238E27FC236}">
                <a16:creationId xmlns:a16="http://schemas.microsoft.com/office/drawing/2014/main" id="{9A38A3D5-AAC6-4016-A7C9-FA11538C1462}"/>
              </a:ext>
            </a:extLst>
          </p:cNvPr>
          <p:cNvSpPr>
            <a:spLocks noGrp="1"/>
          </p:cNvSpPr>
          <p:nvPr>
            <p:ph idx="1"/>
          </p:nvPr>
        </p:nvSpPr>
        <p:spPr/>
        <p:txBody>
          <a:bodyPr/>
          <a:lstStyle/>
          <a:p>
            <a:pPr marL="0" indent="0">
              <a:buNone/>
            </a:pPr>
            <a:r>
              <a:rPr lang="en-US" b="1" dirty="0"/>
              <a:t>Junior Drivers Meeting Safety Talk:</a:t>
            </a:r>
            <a:endParaRPr lang="en-US" dirty="0"/>
          </a:p>
          <a:p>
            <a:pPr lvl="0"/>
            <a:r>
              <a:rPr lang="en-US" dirty="0"/>
              <a:t> Junior Driver karts must undergo the tech (safety) inspection at every event.</a:t>
            </a:r>
          </a:p>
          <a:p>
            <a:pPr lvl="0"/>
            <a:r>
              <a:rPr lang="en-US" dirty="0"/>
              <a:t>Do not run the engine when the kart is on a stand without a person operating the pedals.</a:t>
            </a:r>
          </a:p>
          <a:p>
            <a:pPr lvl="0"/>
            <a:r>
              <a:rPr lang="en-US" dirty="0"/>
              <a:t>When the kart is on the ground, do not start the engine without the driver sitting in the seat.</a:t>
            </a:r>
          </a:p>
          <a:p>
            <a:endParaRPr lang="en-US" dirty="0"/>
          </a:p>
        </p:txBody>
      </p:sp>
    </p:spTree>
    <p:extLst>
      <p:ext uri="{BB962C8B-B14F-4D97-AF65-F5344CB8AC3E}">
        <p14:creationId xmlns:p14="http://schemas.microsoft.com/office/powerpoint/2010/main" val="143114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B8F3C-3D89-4D55-A559-20FF954976C1}"/>
              </a:ext>
            </a:extLst>
          </p:cNvPr>
          <p:cNvSpPr>
            <a:spLocks noGrp="1"/>
          </p:cNvSpPr>
          <p:nvPr>
            <p:ph type="title"/>
          </p:nvPr>
        </p:nvSpPr>
        <p:spPr/>
        <p:txBody>
          <a:bodyPr/>
          <a:lstStyle/>
          <a:p>
            <a:r>
              <a:rPr lang="en-US" dirty="0"/>
              <a:t>Youth Steward Training</a:t>
            </a:r>
          </a:p>
        </p:txBody>
      </p:sp>
      <p:sp>
        <p:nvSpPr>
          <p:cNvPr id="3" name="Content Placeholder 2">
            <a:extLst>
              <a:ext uri="{FF2B5EF4-FFF2-40B4-BE49-F238E27FC236}">
                <a16:creationId xmlns:a16="http://schemas.microsoft.com/office/drawing/2014/main" id="{9A38A3D5-AAC6-4016-A7C9-FA11538C1462}"/>
              </a:ext>
            </a:extLst>
          </p:cNvPr>
          <p:cNvSpPr>
            <a:spLocks noGrp="1"/>
          </p:cNvSpPr>
          <p:nvPr>
            <p:ph idx="1"/>
          </p:nvPr>
        </p:nvSpPr>
        <p:spPr/>
        <p:txBody>
          <a:bodyPr/>
          <a:lstStyle/>
          <a:p>
            <a:pPr marL="0" indent="0">
              <a:buNone/>
            </a:pPr>
            <a:r>
              <a:rPr lang="en-US" b="1" dirty="0"/>
              <a:t>Junior Drivers Meeting Safety Talk:</a:t>
            </a:r>
            <a:endParaRPr lang="en-US" dirty="0"/>
          </a:p>
          <a:p>
            <a:r>
              <a:rPr lang="en-US" dirty="0"/>
              <a:t>Do not drive karts through the paddock.</a:t>
            </a:r>
          </a:p>
          <a:p>
            <a:r>
              <a:rPr lang="en-US" dirty="0"/>
              <a:t>Drivers are responsible for wearing all required safety equipment: helmet, suit, neck brace, chest protector, gloves, and shoes.</a:t>
            </a:r>
          </a:p>
          <a:p>
            <a:endParaRPr lang="en-US" dirty="0"/>
          </a:p>
        </p:txBody>
      </p:sp>
    </p:spTree>
    <p:extLst>
      <p:ext uri="{BB962C8B-B14F-4D97-AF65-F5344CB8AC3E}">
        <p14:creationId xmlns:p14="http://schemas.microsoft.com/office/powerpoint/2010/main" val="3213916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1867</TotalTime>
  <Words>1056</Words>
  <Application>Microsoft Office PowerPoint</Application>
  <PresentationFormat>Widescreen</PresentationFormat>
  <Paragraphs>89</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Youth Steward Training</vt:lpstr>
      <vt:lpstr>Youth Steward Training</vt:lpstr>
      <vt:lpstr>Youth Steward Training</vt:lpstr>
      <vt:lpstr>Youth Steward Training</vt:lpstr>
      <vt:lpstr>Youth Steward Training</vt:lpstr>
      <vt:lpstr>Youth Steward Training</vt:lpstr>
      <vt:lpstr>Youth Steward Training</vt:lpstr>
      <vt:lpstr>Youth Steward Training</vt:lpstr>
      <vt:lpstr>Youth Steward Training</vt:lpstr>
      <vt:lpstr>Youth Steward Training</vt:lpstr>
      <vt:lpstr>Youth Steward Training</vt:lpstr>
      <vt:lpstr>Youth Steward Training</vt:lpstr>
      <vt:lpstr>Youth Steward Training</vt:lpstr>
      <vt:lpstr>Youth Steward Training</vt:lpstr>
      <vt:lpstr>Youth Steward Training</vt:lpstr>
      <vt:lpstr>Youth Steward Training</vt:lpstr>
      <vt:lpstr>Youth Steward Training</vt:lpstr>
      <vt:lpstr>Youth Steward Training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 Gill</dc:creator>
  <cp:lastModifiedBy>Doug Gill</cp:lastModifiedBy>
  <cp:revision>60</cp:revision>
  <dcterms:created xsi:type="dcterms:W3CDTF">2017-09-28T18:51:53Z</dcterms:created>
  <dcterms:modified xsi:type="dcterms:W3CDTF">2019-01-15T22:23:22Z</dcterms:modified>
</cp:coreProperties>
</file>